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DB12A-5294-43C8-9042-686FB5CE2744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E86C7-0B22-4B2C-BC75-8519FD5D91D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3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1CD3E6D6-D849-4EAE-8428-4ACD72176D43}" type="slidenum">
              <a:rPr lang="de-DE" altLang="de-DE" smtClean="0">
                <a:latin typeface="Arial" panose="020B0604020202020204" pitchFamily="34" charset="0"/>
              </a:rPr>
              <a:pPr/>
              <a:t>1</a:t>
            </a:fld>
            <a:endParaRPr lang="de-DE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34A5-94F0-436E-8C6B-C98A7F0C05E6}" type="datetime1">
              <a:rPr lang="de-DE" altLang="de-DE"/>
              <a:pPr>
                <a:defRPr/>
              </a:pPr>
              <a:t>07.12.2018</a:t>
            </a:fld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Grund- und Mittelschule Altomünster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93665-6586-4509-A4E2-9FC0F0C516F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9101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2D5795FF-112A-49EE-9521-E4F4FB072B45}" type="datetime1">
              <a:rPr lang="de-DE" altLang="de-DE"/>
              <a:pPr>
                <a:defRPr/>
              </a:pPr>
              <a:t>07.12.2018</a:t>
            </a:fld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de-DE" altLang="de-DE"/>
              <a:t>Grund- und Mittelschule Altomünster </a:t>
            </a:r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B3566E2F-8421-4B5B-B7EF-350FFA7E881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500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hteck 1"/>
          <p:cNvSpPr>
            <a:spLocks noChangeArrowheads="1"/>
          </p:cNvSpPr>
          <p:nvPr/>
        </p:nvSpPr>
        <p:spPr bwMode="auto">
          <a:xfrm>
            <a:off x="323850" y="404813"/>
            <a:ext cx="4572000" cy="2030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de-DE" altLang="en-US" sz="1800" i="1" u="sng" dirty="0" err="1" smtClean="0">
                <a:solidFill>
                  <a:srgbClr val="FF0000"/>
                </a:solidFill>
                <a:latin typeface="+mj-lt"/>
              </a:rPr>
              <a:t>Sismik</a:t>
            </a:r>
            <a:endParaRPr lang="de-DE" altLang="en-US" sz="1800" i="1" u="sng" dirty="0" smtClean="0">
              <a:solidFill>
                <a:srgbClr val="FF0000"/>
              </a:solidFill>
              <a:latin typeface="+mj-lt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de-DE" altLang="en-US" sz="1800" dirty="0" smtClean="0">
                <a:solidFill>
                  <a:srgbClr val="FF0000"/>
                </a:solidFill>
                <a:latin typeface="+mj-lt"/>
              </a:rPr>
              <a:t>Sprachverhalten und Interesse an Sprache bei Migrantenkindern in Kindertageseinrichtungen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de-DE" altLang="en-US" sz="1800" dirty="0" smtClean="0">
                <a:latin typeface="+mj-lt"/>
              </a:rPr>
              <a:t>Ein Beobachtungsbogen von Michaela </a:t>
            </a:r>
            <a:r>
              <a:rPr lang="de-DE" altLang="en-US" sz="1800" dirty="0" err="1" smtClean="0">
                <a:latin typeface="+mj-lt"/>
              </a:rPr>
              <a:t>Ulich</a:t>
            </a:r>
            <a:r>
              <a:rPr lang="de-DE" altLang="en-US" sz="1800" dirty="0" smtClean="0">
                <a:latin typeface="+mj-lt"/>
              </a:rPr>
              <a:t> &amp; Toni Mayr, Staatsinstitut für Frühpädagogik IFP</a:t>
            </a:r>
          </a:p>
        </p:txBody>
      </p:sp>
      <p:sp>
        <p:nvSpPr>
          <p:cNvPr id="23555" name="Textfeld 2"/>
          <p:cNvSpPr txBox="1">
            <a:spLocks noChangeArrowheads="1"/>
          </p:cNvSpPr>
          <p:nvPr/>
        </p:nvSpPr>
        <p:spPr bwMode="auto">
          <a:xfrm>
            <a:off x="330200" y="2636838"/>
            <a:ext cx="4679950" cy="3140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de-DE" altLang="en-US" sz="1800" b="1" i="1" u="sng" dirty="0" err="1" smtClean="0">
                <a:solidFill>
                  <a:srgbClr val="00B050"/>
                </a:solidFill>
                <a:latin typeface="+mn-lt"/>
              </a:rPr>
              <a:t>Seldak:</a:t>
            </a:r>
            <a:r>
              <a:rPr lang="de-DE" altLang="en-US" sz="1800" dirty="0" err="1" smtClean="0">
                <a:latin typeface="+mn-lt"/>
              </a:rPr>
              <a:t>Ulich</a:t>
            </a:r>
            <a:r>
              <a:rPr lang="de-DE" altLang="en-US" sz="1800" dirty="0" smtClean="0">
                <a:latin typeface="+mn-lt"/>
              </a:rPr>
              <a:t>, M. &amp; Mayr, T. (2006): Sprachentwicklung und </a:t>
            </a:r>
            <a:r>
              <a:rPr lang="de-DE" altLang="en-US" sz="1800" dirty="0" err="1" smtClean="0">
                <a:latin typeface="+mn-lt"/>
              </a:rPr>
              <a:t>Literacy</a:t>
            </a:r>
            <a:r>
              <a:rPr lang="de-DE" altLang="en-US" sz="1800" dirty="0" smtClean="0">
                <a:latin typeface="+mn-lt"/>
              </a:rPr>
              <a:t> bei deutschsprachig aufwachsenden Kindern </a:t>
            </a:r>
            <a:r>
              <a:rPr lang="de-DE" altLang="en-US" sz="1800" dirty="0" err="1" smtClean="0">
                <a:solidFill>
                  <a:srgbClr val="00B050"/>
                </a:solidFill>
                <a:latin typeface="+mn-lt"/>
              </a:rPr>
              <a:t>Seldak</a:t>
            </a:r>
            <a:r>
              <a:rPr lang="de-DE" altLang="en-US" sz="1800" dirty="0" smtClean="0">
                <a:solidFill>
                  <a:srgbClr val="00B050"/>
                </a:solidFill>
                <a:latin typeface="+mn-lt"/>
              </a:rPr>
              <a:t> ist ein Beobachtungsbogen für die systematische Begleitung der Sprachentwicklung von Kindern, die mit Deutsch als Erstsprache </a:t>
            </a:r>
            <a:r>
              <a:rPr lang="de-DE" altLang="en-US" sz="1800" dirty="0" smtClean="0">
                <a:latin typeface="+mn-lt"/>
              </a:rPr>
              <a:t>(Muttersprache) aufwachsen. Der Bogen umfasst die Altersspanne von 4 Jahren bis zum Schulalter. Konzeption und Aufbau sind ähnlich wie bei </a:t>
            </a:r>
            <a:r>
              <a:rPr lang="de-DE" altLang="en-US" sz="1800" dirty="0" err="1" smtClean="0">
                <a:latin typeface="+mn-lt"/>
              </a:rPr>
              <a:t>Sismik</a:t>
            </a:r>
            <a:r>
              <a:rPr lang="de-DE" altLang="en-US" sz="1800" dirty="0" smtClean="0">
                <a:latin typeface="+mn-lt"/>
              </a:rPr>
              <a:t>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148263" y="836613"/>
            <a:ext cx="3671887" cy="48021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PERIK:</a:t>
            </a:r>
          </a:p>
          <a:p>
            <a:pPr>
              <a:defRPr/>
            </a:pPr>
            <a:endParaRPr lang="de-DE" dirty="0">
              <a:latin typeface="+mn-lt"/>
            </a:endParaRPr>
          </a:p>
          <a:p>
            <a:pPr>
              <a:defRPr/>
            </a:pPr>
            <a:r>
              <a:rPr lang="de-DE" b="1" dirty="0">
                <a:latin typeface="+mn-lt"/>
              </a:rPr>
              <a:t>Basiskompetenzen: </a:t>
            </a:r>
          </a:p>
          <a:p>
            <a:pPr>
              <a:defRPr/>
            </a:pPr>
            <a:endParaRPr lang="de-DE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de-DE" dirty="0">
                <a:latin typeface="+mn-lt"/>
              </a:rPr>
              <a:t>Kontaktfähigkeit 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de-DE" dirty="0">
                <a:latin typeface="+mn-lt"/>
              </a:rPr>
              <a:t>Selbststeuerung/</a:t>
            </a:r>
          </a:p>
          <a:p>
            <a:pPr>
              <a:defRPr/>
            </a:pPr>
            <a:r>
              <a:rPr lang="de-DE" dirty="0">
                <a:latin typeface="+mn-lt"/>
              </a:rPr>
              <a:t>     Rücksichtnahme 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de-DE" dirty="0">
                <a:latin typeface="+mn-lt"/>
              </a:rPr>
              <a:t>Selbstbehauptung 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de-DE" dirty="0">
                <a:latin typeface="+mn-lt"/>
              </a:rPr>
              <a:t>Stressregulierung 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de-DE" dirty="0">
                <a:latin typeface="+mn-lt"/>
              </a:rPr>
              <a:t>Aufgabenorientierung 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de-DE" dirty="0">
                <a:latin typeface="+mn-lt"/>
              </a:rPr>
              <a:t>Explorationsfreude. Forschung über "Seelische Gesundheit", Resilienz Forschung, </a:t>
            </a:r>
            <a:r>
              <a:rPr lang="de-DE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Forschungsarbeiten zur Wichtigkeit sozial-emotionaler Kompetenzen f</a:t>
            </a:r>
            <a:r>
              <a:rPr lang="de-DE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ür den Schulerfolg.</a:t>
            </a:r>
            <a:endParaRPr lang="en-GB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DAA99E-B391-4166-B5AA-46D5BC802677}" type="datetime1">
              <a:rPr lang="de-DE" altLang="de-DE"/>
              <a:pPr>
                <a:defRPr/>
              </a:pPr>
              <a:t>07.12.2018</a:t>
            </a:fld>
            <a:endParaRPr lang="de-DE" alt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Grund- und Mittelschule Altomünster </a:t>
            </a:r>
            <a:endParaRPr lang="de-DE" alt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BCF01-681E-4A0D-9B6A-671728D0382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24040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Bildschirmpräsentation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Standarddesign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Übergang Kindergarten -Schule Kooperation.ppt_neu</dc:title>
  <dc:creator>Lachner Nicola-A.</dc:creator>
  <dc:description/>
  <cp:lastModifiedBy>Nicola Lachner</cp:lastModifiedBy>
  <cp:revision>77</cp:revision>
  <cp:lastPrinted>2018-12-06T11:51:45Z</cp:lastPrinted>
  <dcterms:created xsi:type="dcterms:W3CDTF">2016-01-09T14:58:05Z</dcterms:created>
  <dcterms:modified xsi:type="dcterms:W3CDTF">2018-12-07T07:20:30Z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Übergang Kindergarten -Schule Kooperation.ppt_neu</vt:lpwstr>
  </property>
  <property fmtid="{D5CDD505-2E9C-101B-9397-08002B2CF9AE}" pid="3" name="SlideDescription">
    <vt:lpwstr/>
  </property>
</Properties>
</file>