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82" r:id="rId4"/>
    <p:sldId id="272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82" autoAdjust="0"/>
    <p:restoredTop sz="94660"/>
  </p:normalViewPr>
  <p:slideViewPr>
    <p:cSldViewPr>
      <p:cViewPr>
        <p:scale>
          <a:sx n="75" d="100"/>
          <a:sy n="75" d="100"/>
        </p:scale>
        <p:origin x="-1814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bgerundetes Rechtec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7E90-73BC-4EFF-B17B-71C97F59E16E}" type="datetimeFigureOut">
              <a:rPr lang="de-DE" smtClean="0"/>
              <a:pPr/>
              <a:t>08.01.2019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A99B3-88DE-4F10-B51B-AF2A9F88E5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7E90-73BC-4EFF-B17B-71C97F59E16E}" type="datetimeFigureOut">
              <a:rPr lang="de-DE" smtClean="0"/>
              <a:pPr/>
              <a:t>08.01.2019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A99B3-88DE-4F10-B51B-AF2A9F88E5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7E90-73BC-4EFF-B17B-71C97F59E16E}" type="datetimeFigureOut">
              <a:rPr lang="de-DE" smtClean="0"/>
              <a:pPr/>
              <a:t>08.01.2019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A99B3-88DE-4F10-B51B-AF2A9F88E5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7E90-73BC-4EFF-B17B-71C97F59E16E}" type="datetimeFigureOut">
              <a:rPr lang="de-DE" smtClean="0"/>
              <a:pPr/>
              <a:t>08.01.2019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A99B3-88DE-4F10-B51B-AF2A9F88E5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bgerundetes Rechtec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7E90-73BC-4EFF-B17B-71C97F59E16E}" type="datetimeFigureOut">
              <a:rPr lang="de-DE" smtClean="0"/>
              <a:pPr/>
              <a:t>08.01.2019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A99B3-88DE-4F10-B51B-AF2A9F88E5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7E90-73BC-4EFF-B17B-71C97F59E16E}" type="datetimeFigureOut">
              <a:rPr lang="de-DE" smtClean="0"/>
              <a:pPr/>
              <a:t>08.01.2019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A99B3-88DE-4F10-B51B-AF2A9F88E5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7E90-73BC-4EFF-B17B-71C97F59E16E}" type="datetimeFigureOut">
              <a:rPr lang="de-DE" smtClean="0"/>
              <a:pPr/>
              <a:t>08.01.2019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A99B3-88DE-4F10-B51B-AF2A9F88E5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7E90-73BC-4EFF-B17B-71C97F59E16E}" type="datetimeFigureOut">
              <a:rPr lang="de-DE" smtClean="0"/>
              <a:pPr/>
              <a:t>08.01.2019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A99B3-88DE-4F10-B51B-AF2A9F88E5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7E90-73BC-4EFF-B17B-71C97F59E16E}" type="datetimeFigureOut">
              <a:rPr lang="de-DE" smtClean="0"/>
              <a:pPr/>
              <a:t>08.01.2019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A99B3-88DE-4F10-B51B-AF2A9F88E5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7E90-73BC-4EFF-B17B-71C97F59E16E}" type="datetimeFigureOut">
              <a:rPr lang="de-DE" smtClean="0"/>
              <a:pPr/>
              <a:t>08.01.2019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A99B3-88DE-4F10-B51B-AF2A9F88E5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Eine Ecke des Rechtecks abrunde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7E90-73BC-4EFF-B17B-71C97F59E16E}" type="datetimeFigureOut">
              <a:rPr lang="de-DE" smtClean="0"/>
              <a:pPr/>
              <a:t>08.01.2019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FA99B3-88DE-4F10-B51B-AF2A9F88E5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bgerundetes Rechtec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elplatzhalt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DE7E90-73BC-4EFF-B17B-71C97F59E16E}" type="datetimeFigureOut">
              <a:rPr lang="de-DE" smtClean="0"/>
              <a:pPr/>
              <a:t>08.01.2019</a:t>
            </a:fld>
            <a:endParaRPr lang="de-DE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3FA99B3-88DE-4F10-B51B-AF2A9F88E5A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1472" y="1500174"/>
            <a:ext cx="77724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  <a:latin typeface="Bayerndruck" pitchFamily="2" charset="0"/>
              </a:rPr>
              <a:t>Das Ganztagsangebot </a:t>
            </a:r>
            <a:br>
              <a:rPr lang="de-DE" dirty="0" smtClean="0">
                <a:solidFill>
                  <a:srgbClr val="FF0000"/>
                </a:solidFill>
                <a:latin typeface="Bayerndruck" pitchFamily="2" charset="0"/>
              </a:rPr>
            </a:br>
            <a:r>
              <a:rPr lang="de-DE" dirty="0" smtClean="0">
                <a:solidFill>
                  <a:srgbClr val="FF0000"/>
                </a:solidFill>
                <a:latin typeface="Bayerndruck" pitchFamily="2" charset="0"/>
              </a:rPr>
              <a:t/>
            </a:r>
            <a:br>
              <a:rPr lang="de-DE" dirty="0" smtClean="0">
                <a:solidFill>
                  <a:srgbClr val="FF0000"/>
                </a:solidFill>
                <a:latin typeface="Bayerndruck" pitchFamily="2" charset="0"/>
              </a:rPr>
            </a:br>
            <a:r>
              <a:rPr lang="de-DE" sz="4000" dirty="0" smtClean="0">
                <a:solidFill>
                  <a:srgbClr val="FF0000"/>
                </a:solidFill>
                <a:latin typeface="Bayerndruck" pitchFamily="2" charset="0"/>
              </a:rPr>
              <a:t>in der Grund- und Mittelschule Altomünster</a:t>
            </a:r>
            <a:endParaRPr lang="de-DE" sz="4000" dirty="0">
              <a:solidFill>
                <a:srgbClr val="FF0000"/>
              </a:solidFill>
              <a:latin typeface="Bayerndruck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57224" y="5429264"/>
            <a:ext cx="7772400" cy="914400"/>
          </a:xfrm>
        </p:spPr>
        <p:txBody>
          <a:bodyPr>
            <a:normAutofit fontScale="77500" lnSpcReduction="20000"/>
          </a:bodyPr>
          <a:lstStyle/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  <a:latin typeface="Bayerndruck" pitchFamily="2" charset="0"/>
              </a:rPr>
              <a:t>Jana </a:t>
            </a:r>
            <a:r>
              <a:rPr lang="de-DE" sz="1800" dirty="0" err="1" smtClean="0">
                <a:solidFill>
                  <a:schemeClr val="bg1">
                    <a:lumMod val="50000"/>
                  </a:schemeClr>
                </a:solidFill>
                <a:latin typeface="Bayerndruck" pitchFamily="2" charset="0"/>
              </a:rPr>
              <a:t>Kroher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  <a:latin typeface="Bayerndruck" pitchFamily="2" charset="0"/>
              </a:rPr>
              <a:t>, Lin</a:t>
            </a:r>
            <a:endParaRPr lang="de-DE" sz="1800" dirty="0">
              <a:solidFill>
                <a:schemeClr val="bg1">
                  <a:lumMod val="50000"/>
                </a:schemeClr>
              </a:solidFill>
              <a:latin typeface="Bayerndruck" pitchFamily="2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642910" y="3786190"/>
            <a:ext cx="792961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yerndruck" pitchFamily="2" charset="0"/>
              </a:rPr>
              <a:t>Einblicke in das Ganztagsangebot am Beispiel der Klasse 1a (Ganztagsklasse)</a:t>
            </a:r>
            <a:endParaRPr lang="de-DE" sz="2400" dirty="0">
              <a:solidFill>
                <a:schemeClr val="tx1">
                  <a:lumMod val="50000"/>
                  <a:lumOff val="50000"/>
                </a:schemeClr>
              </a:solidFill>
              <a:latin typeface="Bayerndru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>				             	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Jana </a:t>
            </a:r>
            <a:r>
              <a:rPr lang="de-DE" sz="1600" b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Kroher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, Lin</a:t>
            </a:r>
            <a:r>
              <a:rPr lang="de-DE" sz="1600" b="0" dirty="0" smtClean="0">
                <a:effectLst/>
                <a:latin typeface="Bayerndruck" pitchFamily="2" charset="0"/>
              </a:rPr>
              <a:t/>
            </a:r>
            <a:br>
              <a:rPr lang="de-DE" sz="1600" b="0" dirty="0" smtClean="0">
                <a:effectLst/>
                <a:latin typeface="Bayerndruck" pitchFamily="2" charset="0"/>
              </a:rPr>
            </a:br>
            <a:endParaRPr lang="de-DE" sz="1600" b="0" dirty="0">
              <a:effectLst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857224" y="500042"/>
            <a:ext cx="7358114" cy="11430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Bayerndruck" pitchFamily="2" charset="0"/>
              </a:rPr>
              <a:t>Wochenplan: das eigenständige Üben, die freie Zeiteinteilung und die differenzierten Aufgabenstellungen ermöglichen ein gezieltes Festigen der Kompetenzen und fördern die Selbstständigkeit </a:t>
            </a:r>
            <a:endParaRPr lang="de-DE" dirty="0">
              <a:solidFill>
                <a:schemeClr val="tx1"/>
              </a:solidFill>
              <a:latin typeface="Bayerndruck" pitchFamily="2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 t="6823" b="14708"/>
          <a:stretch>
            <a:fillRect/>
          </a:stretch>
        </p:blipFill>
        <p:spPr bwMode="auto">
          <a:xfrm>
            <a:off x="3143240" y="1857364"/>
            <a:ext cx="3045813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>				             	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Jana </a:t>
            </a:r>
            <a:r>
              <a:rPr lang="de-DE" sz="1600" b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Kroher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, Lin</a:t>
            </a:r>
            <a:r>
              <a:rPr lang="de-DE" sz="1600" b="0" dirty="0" smtClean="0">
                <a:effectLst/>
                <a:latin typeface="Bayerndruck" pitchFamily="2" charset="0"/>
              </a:rPr>
              <a:t/>
            </a:r>
            <a:br>
              <a:rPr lang="de-DE" sz="1600" b="0" dirty="0" smtClean="0">
                <a:effectLst/>
                <a:latin typeface="Bayerndruck" pitchFamily="2" charset="0"/>
              </a:rPr>
            </a:br>
            <a:endParaRPr lang="de-DE" sz="1600" b="0" dirty="0">
              <a:effectLst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857224" y="500042"/>
            <a:ext cx="7358114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Bayerndruck" pitchFamily="2" charset="0"/>
              </a:rPr>
              <a:t>Zusätzliche Angebote im </a:t>
            </a:r>
            <a:r>
              <a:rPr lang="de-DE" dirty="0" err="1" smtClean="0">
                <a:solidFill>
                  <a:schemeClr val="tx1"/>
                </a:solidFill>
                <a:latin typeface="Bayerndruck" pitchFamily="2" charset="0"/>
              </a:rPr>
              <a:t>Ganztag</a:t>
            </a:r>
            <a:r>
              <a:rPr lang="de-DE" dirty="0" smtClean="0">
                <a:solidFill>
                  <a:schemeClr val="tx1"/>
                </a:solidFill>
                <a:latin typeface="Bayerndruck" pitchFamily="2" charset="0"/>
              </a:rPr>
              <a:t>: Soziales, Fremdsprachen, Bewegung, Gestalten,…</a:t>
            </a:r>
            <a:endParaRPr lang="de-DE" dirty="0">
              <a:solidFill>
                <a:schemeClr val="tx1"/>
              </a:solidFill>
              <a:latin typeface="Bayerndruck" pitchFamily="2" charset="0"/>
            </a:endParaRPr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928803"/>
            <a:ext cx="3643338" cy="2732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Grafik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3722158" cy="2791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>				             	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Jana </a:t>
            </a:r>
            <a:r>
              <a:rPr lang="de-DE" sz="1600" b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Kroher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, Lin</a:t>
            </a:r>
            <a:r>
              <a:rPr lang="de-DE" sz="1600" b="0" dirty="0" smtClean="0">
                <a:effectLst/>
                <a:latin typeface="Bayerndruck" pitchFamily="2" charset="0"/>
              </a:rPr>
              <a:t/>
            </a:r>
            <a:br>
              <a:rPr lang="de-DE" sz="1600" b="0" dirty="0" smtClean="0">
                <a:effectLst/>
                <a:latin typeface="Bayerndruck" pitchFamily="2" charset="0"/>
              </a:rPr>
            </a:br>
            <a:endParaRPr lang="de-DE" sz="1600" b="0" dirty="0"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353300" cy="366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feil nach unten 4"/>
          <p:cNvSpPr/>
          <p:nvPr/>
        </p:nvSpPr>
        <p:spPr>
          <a:xfrm>
            <a:off x="3500430" y="1142984"/>
            <a:ext cx="571504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857224" y="500042"/>
            <a:ext cx="7358114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Bayerndruck" pitchFamily="2" charset="0"/>
              </a:rPr>
              <a:t>Ein gewöhnlicher Dienstag in der Klasse 1a (Ganztagszug)</a:t>
            </a:r>
            <a:endParaRPr lang="de-DE" dirty="0">
              <a:solidFill>
                <a:schemeClr val="tx1"/>
              </a:solidFill>
              <a:latin typeface="Bayerndru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>				             	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Jana </a:t>
            </a:r>
            <a:r>
              <a:rPr lang="de-DE" sz="1600" b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Kroher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, Lin</a:t>
            </a:r>
            <a:r>
              <a:rPr lang="de-DE" sz="1600" b="0" dirty="0" smtClean="0">
                <a:effectLst/>
                <a:latin typeface="Bayerndruck" pitchFamily="2" charset="0"/>
              </a:rPr>
              <a:t/>
            </a:r>
            <a:br>
              <a:rPr lang="de-DE" sz="1600" b="0" dirty="0" smtClean="0">
                <a:effectLst/>
                <a:latin typeface="Bayerndruck" pitchFamily="2" charset="0"/>
              </a:rPr>
            </a:br>
            <a:endParaRPr lang="de-DE" sz="1600" b="0" dirty="0">
              <a:effectLst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857224" y="500042"/>
            <a:ext cx="7358114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Bayerndruck" pitchFamily="2" charset="0"/>
              </a:rPr>
              <a:t>Tagesbeginn: vertrauter, ritualisierter Start in den Tag</a:t>
            </a:r>
            <a:endParaRPr lang="de-DE" dirty="0">
              <a:solidFill>
                <a:schemeClr val="tx1"/>
              </a:solidFill>
              <a:latin typeface="Bayerndruck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643050"/>
            <a:ext cx="3697559" cy="2773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>				             	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Jana </a:t>
            </a:r>
            <a:r>
              <a:rPr lang="de-DE" sz="1600" b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Kroher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, Lin</a:t>
            </a:r>
            <a:r>
              <a:rPr lang="de-DE" sz="1600" b="0" dirty="0" smtClean="0">
                <a:effectLst/>
                <a:latin typeface="Bayerndruck" pitchFamily="2" charset="0"/>
              </a:rPr>
              <a:t/>
            </a:r>
            <a:br>
              <a:rPr lang="de-DE" sz="1600" b="0" dirty="0" smtClean="0">
                <a:effectLst/>
                <a:latin typeface="Bayerndruck" pitchFamily="2" charset="0"/>
              </a:rPr>
            </a:br>
            <a:endParaRPr lang="de-DE" sz="1600" b="0" dirty="0">
              <a:effectLst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857224" y="500042"/>
            <a:ext cx="7358114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Bayerndruck" pitchFamily="2" charset="0"/>
              </a:rPr>
              <a:t>Regelunterricht: häufig in Kleingruppen oder im Lehrer-Tandem</a:t>
            </a:r>
            <a:endParaRPr lang="de-DE" dirty="0">
              <a:solidFill>
                <a:schemeClr val="tx1"/>
              </a:solidFill>
              <a:latin typeface="Bayerndruck" pitchFamily="2" charset="0"/>
            </a:endParaRPr>
          </a:p>
        </p:txBody>
      </p:sp>
      <p:pic>
        <p:nvPicPr>
          <p:cNvPr id="6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14488"/>
            <a:ext cx="3961015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>				             	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Jana </a:t>
            </a:r>
            <a:r>
              <a:rPr lang="de-DE" sz="1600" b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Kroher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, Lin</a:t>
            </a:r>
            <a:r>
              <a:rPr lang="de-DE" sz="1600" b="0" dirty="0" smtClean="0">
                <a:effectLst/>
                <a:latin typeface="Bayerndruck" pitchFamily="2" charset="0"/>
              </a:rPr>
              <a:t/>
            </a:r>
            <a:br>
              <a:rPr lang="de-DE" sz="1600" b="0" dirty="0" smtClean="0">
                <a:effectLst/>
                <a:latin typeface="Bayerndruck" pitchFamily="2" charset="0"/>
              </a:rPr>
            </a:br>
            <a:endParaRPr lang="de-DE" sz="1600" b="0" dirty="0">
              <a:effectLst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857224" y="500042"/>
            <a:ext cx="7358114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Bayerndruck" pitchFamily="2" charset="0"/>
              </a:rPr>
              <a:t>Zusätzliche Angebote: Instrumentalunterricht mit externem Fachpersonal</a:t>
            </a:r>
            <a:endParaRPr lang="de-DE" sz="1600" dirty="0">
              <a:solidFill>
                <a:schemeClr val="tx1"/>
              </a:solidFill>
              <a:latin typeface="Bayerndruck" pitchFamily="2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71" y="2071678"/>
            <a:ext cx="4571800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>				             	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Jana </a:t>
            </a:r>
            <a:r>
              <a:rPr lang="de-DE" sz="1600" b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Kroher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, Lin</a:t>
            </a:r>
            <a:r>
              <a:rPr lang="de-DE" sz="1600" b="0" dirty="0" smtClean="0">
                <a:effectLst/>
                <a:latin typeface="Bayerndruck" pitchFamily="2" charset="0"/>
              </a:rPr>
              <a:t/>
            </a:r>
            <a:br>
              <a:rPr lang="de-DE" sz="1600" b="0" dirty="0" smtClean="0">
                <a:effectLst/>
                <a:latin typeface="Bayerndruck" pitchFamily="2" charset="0"/>
              </a:rPr>
            </a:br>
            <a:endParaRPr lang="de-DE" sz="1600" b="0" dirty="0">
              <a:effectLst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857224" y="500042"/>
            <a:ext cx="7358114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Bayerndruck" pitchFamily="2" charset="0"/>
              </a:rPr>
              <a:t>Zeit für Projekte: Leseprojekt mit der 7a</a:t>
            </a:r>
            <a:endParaRPr lang="de-DE" dirty="0">
              <a:solidFill>
                <a:schemeClr val="tx1"/>
              </a:solidFill>
              <a:latin typeface="Bayerndruck" pitchFamily="2" charset="0"/>
            </a:endParaRPr>
          </a:p>
        </p:txBody>
      </p:sp>
      <p:pic>
        <p:nvPicPr>
          <p:cNvPr id="2050" name="Picture 2" descr="C:\Users\janak\Desktop\Entwickeln\20181108_095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0502" y="2059772"/>
            <a:ext cx="3333772" cy="250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janak\Desktop\Entwickeln\20181108_095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00240"/>
            <a:ext cx="336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>				             	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Jana </a:t>
            </a:r>
            <a:r>
              <a:rPr lang="de-DE" sz="1600" b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Kroher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, Lin</a:t>
            </a:r>
            <a:r>
              <a:rPr lang="de-DE" sz="1600" b="0" dirty="0" smtClean="0">
                <a:effectLst/>
                <a:latin typeface="Bayerndruck" pitchFamily="2" charset="0"/>
              </a:rPr>
              <a:t/>
            </a:r>
            <a:br>
              <a:rPr lang="de-DE" sz="1600" b="0" dirty="0" smtClean="0">
                <a:effectLst/>
                <a:latin typeface="Bayerndruck" pitchFamily="2" charset="0"/>
              </a:rPr>
            </a:br>
            <a:endParaRPr lang="de-DE" sz="1600" b="0" dirty="0">
              <a:effectLst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857224" y="500042"/>
            <a:ext cx="7358114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Bayerndruck" pitchFamily="2" charset="0"/>
              </a:rPr>
              <a:t>Mittagessen: </a:t>
            </a:r>
            <a:r>
              <a:rPr lang="de-DE" dirty="0" smtClean="0">
                <a:solidFill>
                  <a:schemeClr val="tx1"/>
                </a:solidFill>
                <a:latin typeface="Bayerndruck" pitchFamily="2" charset="0"/>
              </a:rPr>
              <a:t>gemeinsame </a:t>
            </a:r>
            <a:r>
              <a:rPr lang="de-DE" dirty="0" smtClean="0">
                <a:solidFill>
                  <a:schemeClr val="tx1"/>
                </a:solidFill>
                <a:latin typeface="Bayerndruck" pitchFamily="2" charset="0"/>
              </a:rPr>
              <a:t>Mahlzeiten stärken die Gemeinschaft und fördern die Selbstständigkeit </a:t>
            </a:r>
            <a:endParaRPr lang="de-DE" dirty="0">
              <a:solidFill>
                <a:schemeClr val="tx1"/>
              </a:solidFill>
              <a:latin typeface="Bayerndruck" pitchFamily="2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000240"/>
            <a:ext cx="4245784" cy="2388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>				             	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Jana </a:t>
            </a:r>
            <a:r>
              <a:rPr lang="de-DE" sz="1600" b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Kroher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, Lin</a:t>
            </a:r>
            <a:r>
              <a:rPr lang="de-DE" sz="1600" b="0" dirty="0" smtClean="0">
                <a:effectLst/>
                <a:latin typeface="Bayerndruck" pitchFamily="2" charset="0"/>
              </a:rPr>
              <a:t/>
            </a:r>
            <a:br>
              <a:rPr lang="de-DE" sz="1600" b="0" dirty="0" smtClean="0">
                <a:effectLst/>
                <a:latin typeface="Bayerndruck" pitchFamily="2" charset="0"/>
              </a:rPr>
            </a:br>
            <a:endParaRPr lang="de-DE" sz="1600" b="0" dirty="0">
              <a:effectLst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857224" y="500042"/>
            <a:ext cx="7358114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Bayerndruck" pitchFamily="2" charset="0"/>
              </a:rPr>
              <a:t>Freizeit: vielfältige Angebote wie Gestalten, Bewegung, Gemeinschaftsspiele, </a:t>
            </a:r>
            <a:r>
              <a:rPr lang="de-DE" dirty="0" smtClean="0">
                <a:solidFill>
                  <a:schemeClr val="tx1"/>
                </a:solidFill>
                <a:latin typeface="Bayerndruck" pitchFamily="2" charset="0"/>
              </a:rPr>
              <a:t>Singen</a:t>
            </a:r>
            <a:endParaRPr lang="de-DE" dirty="0">
              <a:solidFill>
                <a:schemeClr val="tx1"/>
              </a:solidFill>
              <a:latin typeface="Bayerndruck" pitchFamily="2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3333773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Grafi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00240"/>
            <a:ext cx="3333775" cy="2500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/>
            </a:r>
            <a:br>
              <a:rPr lang="de-DE" dirty="0" smtClean="0">
                <a:latin typeface="Bayerndruck" pitchFamily="2" charset="0"/>
              </a:rPr>
            </a:br>
            <a:r>
              <a:rPr lang="de-DE" dirty="0" smtClean="0">
                <a:latin typeface="Bayerndruck" pitchFamily="2" charset="0"/>
              </a:rPr>
              <a:t>				             	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Jana </a:t>
            </a:r>
            <a:r>
              <a:rPr lang="de-DE" sz="1600" b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Kroher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Bayerndruck" pitchFamily="2" charset="0"/>
              </a:rPr>
              <a:t>, Lin</a:t>
            </a:r>
            <a:r>
              <a:rPr lang="de-DE" sz="1600" b="0" dirty="0" smtClean="0">
                <a:effectLst/>
                <a:latin typeface="Bayerndruck" pitchFamily="2" charset="0"/>
              </a:rPr>
              <a:t/>
            </a:r>
            <a:br>
              <a:rPr lang="de-DE" sz="1600" b="0" dirty="0" smtClean="0">
                <a:effectLst/>
                <a:latin typeface="Bayerndruck" pitchFamily="2" charset="0"/>
              </a:rPr>
            </a:br>
            <a:endParaRPr lang="de-DE" sz="1600" b="0" dirty="0">
              <a:effectLst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857224" y="500042"/>
            <a:ext cx="7358114" cy="6429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Bayerndruck" pitchFamily="2" charset="0"/>
              </a:rPr>
              <a:t>Unterrichtsblock am Nachmittag: Wochenplan, Regelunterricht (in wechselnden Sozialformen) und zusätzliche Angebote</a:t>
            </a:r>
            <a:endParaRPr lang="de-DE" dirty="0">
              <a:solidFill>
                <a:schemeClr val="tx1"/>
              </a:solidFill>
              <a:latin typeface="Bayerndruck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000240"/>
            <a:ext cx="3214710" cy="2569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nymed">
  <a:themeElements>
    <a:clrScheme name="Okeanos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</Words>
  <Application>Microsoft Office PowerPoint</Application>
  <PresentationFormat>Bildschirmpräsentation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Ganymed</vt:lpstr>
      <vt:lpstr>Das Ganztagsangebot   in der Grund- und Mittelschule Altomünster</vt:lpstr>
      <vt:lpstr>                    Jana Kroher, Lin </vt:lpstr>
      <vt:lpstr>                    Jana Kroher, Lin </vt:lpstr>
      <vt:lpstr>                    Jana Kroher, Lin </vt:lpstr>
      <vt:lpstr>                    Jana Kroher, Lin </vt:lpstr>
      <vt:lpstr>                    Jana Kroher, Lin </vt:lpstr>
      <vt:lpstr>                    Jana Kroher, Lin </vt:lpstr>
      <vt:lpstr>                    Jana Kroher, Lin </vt:lpstr>
      <vt:lpstr>                    Jana Kroher, Lin </vt:lpstr>
      <vt:lpstr>                    Jana Kroher, Lin </vt:lpstr>
      <vt:lpstr>                    Jana Kroher, Lin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Ganztagsangebot   in der Grund- und Mittelschule Altomünster</dc:title>
  <dc:creator>Windows User</dc:creator>
  <cp:lastModifiedBy>Windows User</cp:lastModifiedBy>
  <cp:revision>12</cp:revision>
  <dcterms:created xsi:type="dcterms:W3CDTF">2018-12-05T17:52:04Z</dcterms:created>
  <dcterms:modified xsi:type="dcterms:W3CDTF">2019-01-08T16:25:47Z</dcterms:modified>
</cp:coreProperties>
</file>