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9"/>
  </p:notesMasterIdLst>
  <p:sldIdLst>
    <p:sldId id="256" r:id="rId2"/>
    <p:sldId id="258" r:id="rId3"/>
    <p:sldId id="284" r:id="rId4"/>
    <p:sldId id="292" r:id="rId5"/>
    <p:sldId id="290" r:id="rId6"/>
    <p:sldId id="259" r:id="rId7"/>
    <p:sldId id="282" r:id="rId8"/>
    <p:sldId id="260" r:id="rId9"/>
    <p:sldId id="261" r:id="rId10"/>
    <p:sldId id="289" r:id="rId11"/>
    <p:sldId id="268" r:id="rId12"/>
    <p:sldId id="262" r:id="rId13"/>
    <p:sldId id="263" r:id="rId14"/>
    <p:sldId id="276" r:id="rId15"/>
    <p:sldId id="295" r:id="rId16"/>
    <p:sldId id="293" r:id="rId17"/>
    <p:sldId id="296" r:id="rId18"/>
    <p:sldId id="297" r:id="rId19"/>
    <p:sldId id="277" r:id="rId20"/>
    <p:sldId id="265" r:id="rId21"/>
    <p:sldId id="272" r:id="rId22"/>
    <p:sldId id="273" r:id="rId23"/>
    <p:sldId id="281" r:id="rId24"/>
    <p:sldId id="266" r:id="rId25"/>
    <p:sldId id="278" r:id="rId26"/>
    <p:sldId id="294" r:id="rId27"/>
    <p:sldId id="279" r:id="rId2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09" d="100"/>
          <a:sy n="109" d="100"/>
        </p:scale>
        <p:origin x="10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4FD575C-85B8-4CC0-BFBA-B3E375463762}"/>
    <pc:docChg chg="modSld">
      <pc:chgData name="" userId="" providerId="" clId="Web-{34FD575C-85B8-4CC0-BFBA-B3E375463762}" dt="2019-04-22T09:01:50.867" v="16" actId="20577"/>
      <pc:docMkLst>
        <pc:docMk/>
      </pc:docMkLst>
      <pc:sldChg chg="modSp">
        <pc:chgData name="" userId="" providerId="" clId="Web-{34FD575C-85B8-4CC0-BFBA-B3E375463762}" dt="2019-04-22T09:00:54.915" v="5" actId="20577"/>
        <pc:sldMkLst>
          <pc:docMk/>
          <pc:sldMk cId="0" sldId="292"/>
        </pc:sldMkLst>
        <pc:spChg chg="mod">
          <ac:chgData name="" userId="" providerId="" clId="Web-{34FD575C-85B8-4CC0-BFBA-B3E375463762}" dt="2019-04-22T09:00:54.915" v="5" actId="20577"/>
          <ac:spMkLst>
            <pc:docMk/>
            <pc:sldMk cId="0" sldId="292"/>
            <ac:spMk id="7" creationId="{1E8D8D6E-F4B9-492D-9E39-CB0F315A34AF}"/>
          </ac:spMkLst>
        </pc:spChg>
      </pc:sldChg>
      <pc:sldChg chg="modSp">
        <pc:chgData name="" userId="" providerId="" clId="Web-{34FD575C-85B8-4CC0-BFBA-B3E375463762}" dt="2019-04-22T09:01:50.867" v="16" actId="20577"/>
        <pc:sldMkLst>
          <pc:docMk/>
          <pc:sldMk cId="0" sldId="296"/>
        </pc:sldMkLst>
        <pc:spChg chg="mod">
          <ac:chgData name="" userId="" providerId="" clId="Web-{34FD575C-85B8-4CC0-BFBA-B3E375463762}" dt="2019-04-22T09:01:50.867" v="16" actId="20577"/>
          <ac:spMkLst>
            <pc:docMk/>
            <pc:sldMk cId="0" sldId="296"/>
            <ac:spMk id="3" creationId="{6679F1EE-00CC-4FFB-8A52-B126901627C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2B462-BC12-4B03-83D3-9A5708EFCA16}" type="doc">
      <dgm:prSet loTypeId="urn:microsoft.com/office/officeart/2005/8/layout/default#1" loCatId="list" qsTypeId="urn:microsoft.com/office/officeart/2005/8/quickstyle/simple1#2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5AB73D4D-BDAB-4FC1-98B2-C5F17B951597}">
      <dgm:prSet phldrT="[Text]"/>
      <dgm:spPr/>
      <dgm:t>
        <a:bodyPr/>
        <a:lstStyle/>
        <a:p>
          <a:r>
            <a:rPr lang="de-DE" dirty="0"/>
            <a:t>Wochenbeginn/ -abschluss</a:t>
          </a:r>
        </a:p>
      </dgm:t>
    </dgm:pt>
    <dgm:pt modelId="{8FBD7B60-C28D-4487-B02A-CF8092537899}" type="parTrans" cxnId="{B1F0E7F9-07E1-4073-AFF7-3459400F1B70}">
      <dgm:prSet/>
      <dgm:spPr/>
      <dgm:t>
        <a:bodyPr/>
        <a:lstStyle/>
        <a:p>
          <a:endParaRPr lang="de-DE"/>
        </a:p>
      </dgm:t>
    </dgm:pt>
    <dgm:pt modelId="{2957B291-6303-449D-B507-835EF985DDD0}" type="sibTrans" cxnId="{B1F0E7F9-07E1-4073-AFF7-3459400F1B70}">
      <dgm:prSet/>
      <dgm:spPr/>
      <dgm:t>
        <a:bodyPr/>
        <a:lstStyle/>
        <a:p>
          <a:endParaRPr lang="de-DE"/>
        </a:p>
      </dgm:t>
    </dgm:pt>
    <dgm:pt modelId="{F4A4EA8D-A184-4AD9-BC89-1C9F1238F91C}">
      <dgm:prSet phldrT="[Text]"/>
      <dgm:spPr/>
      <dgm:t>
        <a:bodyPr/>
        <a:lstStyle/>
        <a:p>
          <a:r>
            <a:rPr lang="de-DE" dirty="0"/>
            <a:t>Berufsorientierung</a:t>
          </a:r>
        </a:p>
      </dgm:t>
    </dgm:pt>
    <dgm:pt modelId="{8D7B6B2A-450C-4879-82CD-CCAFFA5BC53E}" type="parTrans" cxnId="{7D7587FF-73A9-43C7-98BB-A29E20994020}">
      <dgm:prSet/>
      <dgm:spPr/>
      <dgm:t>
        <a:bodyPr/>
        <a:lstStyle/>
        <a:p>
          <a:endParaRPr lang="de-DE"/>
        </a:p>
      </dgm:t>
    </dgm:pt>
    <dgm:pt modelId="{22FFBA34-4D5D-4C77-8433-16706F294C8B}" type="sibTrans" cxnId="{7D7587FF-73A9-43C7-98BB-A29E20994020}">
      <dgm:prSet/>
      <dgm:spPr/>
      <dgm:t>
        <a:bodyPr/>
        <a:lstStyle/>
        <a:p>
          <a:endParaRPr lang="de-DE"/>
        </a:p>
      </dgm:t>
    </dgm:pt>
    <dgm:pt modelId="{7E020EA7-1658-42FE-A377-186C156F3C38}">
      <dgm:prSet phldrT="[Text]"/>
      <dgm:spPr/>
      <dgm:t>
        <a:bodyPr/>
        <a:lstStyle/>
        <a:p>
          <a:r>
            <a:rPr lang="de-DE" dirty="0"/>
            <a:t>Selbstbestimmtes und individuelles Lernen</a:t>
          </a:r>
        </a:p>
      </dgm:t>
    </dgm:pt>
    <dgm:pt modelId="{9700C537-4518-4AA5-BC3D-4E67BC9BE066}" type="parTrans" cxnId="{59DC51BB-5635-4179-A2DB-EE1519BF3D48}">
      <dgm:prSet/>
      <dgm:spPr/>
      <dgm:t>
        <a:bodyPr/>
        <a:lstStyle/>
        <a:p>
          <a:endParaRPr lang="de-DE"/>
        </a:p>
      </dgm:t>
    </dgm:pt>
    <dgm:pt modelId="{38214D99-CE6A-4D6D-8D94-F67632FD87E8}" type="sibTrans" cxnId="{59DC51BB-5635-4179-A2DB-EE1519BF3D48}">
      <dgm:prSet/>
      <dgm:spPr/>
      <dgm:t>
        <a:bodyPr/>
        <a:lstStyle/>
        <a:p>
          <a:endParaRPr lang="de-DE"/>
        </a:p>
      </dgm:t>
    </dgm:pt>
    <dgm:pt modelId="{1382A09A-5C49-415C-9487-CB27CFD65D7C}">
      <dgm:prSet phldrT="[Text]"/>
      <dgm:spPr/>
      <dgm:t>
        <a:bodyPr/>
        <a:lstStyle/>
        <a:p>
          <a:r>
            <a:rPr lang="de-DE" dirty="0"/>
            <a:t>Mittagessen/ Mittagspause</a:t>
          </a:r>
        </a:p>
      </dgm:t>
    </dgm:pt>
    <dgm:pt modelId="{4F7BB370-EECA-4539-BB1E-0DF211502145}" type="parTrans" cxnId="{1771F602-5162-4683-AB52-1C41E84A717E}">
      <dgm:prSet/>
      <dgm:spPr/>
      <dgm:t>
        <a:bodyPr/>
        <a:lstStyle/>
        <a:p>
          <a:endParaRPr lang="de-DE"/>
        </a:p>
      </dgm:t>
    </dgm:pt>
    <dgm:pt modelId="{BE8F5BA8-520B-4C3D-971B-C75FB97A1F1F}" type="sibTrans" cxnId="{1771F602-5162-4683-AB52-1C41E84A717E}">
      <dgm:prSet/>
      <dgm:spPr/>
      <dgm:t>
        <a:bodyPr/>
        <a:lstStyle/>
        <a:p>
          <a:endParaRPr lang="de-DE"/>
        </a:p>
      </dgm:t>
    </dgm:pt>
    <dgm:pt modelId="{25B66D17-AB4D-4F0E-BBFF-3E3BFB976547}">
      <dgm:prSet phldrT="[Text]"/>
      <dgm:spPr/>
      <dgm:t>
        <a:bodyPr/>
        <a:lstStyle/>
        <a:p>
          <a:r>
            <a:rPr lang="de-DE" dirty="0"/>
            <a:t>Interessante AG-Angebote</a:t>
          </a:r>
        </a:p>
      </dgm:t>
    </dgm:pt>
    <dgm:pt modelId="{DBBD7A19-397D-4350-84D6-7A6BFFBA45C6}" type="parTrans" cxnId="{690B87F4-872F-4593-BC76-B8BDB4EB356B}">
      <dgm:prSet/>
      <dgm:spPr/>
      <dgm:t>
        <a:bodyPr/>
        <a:lstStyle/>
        <a:p>
          <a:endParaRPr lang="de-DE"/>
        </a:p>
      </dgm:t>
    </dgm:pt>
    <dgm:pt modelId="{514AA3DA-0F88-4CD9-BFD6-017E181820ED}" type="sibTrans" cxnId="{690B87F4-872F-4593-BC76-B8BDB4EB356B}">
      <dgm:prSet/>
      <dgm:spPr/>
      <dgm:t>
        <a:bodyPr/>
        <a:lstStyle/>
        <a:p>
          <a:endParaRPr lang="de-DE"/>
        </a:p>
      </dgm:t>
    </dgm:pt>
    <dgm:pt modelId="{3CECE0CD-088B-42FD-A249-3B84D31F06E5}">
      <dgm:prSet phldrT="[Text]"/>
      <dgm:spPr/>
      <dgm:t>
        <a:bodyPr/>
        <a:lstStyle/>
        <a:p>
          <a:r>
            <a:rPr lang="de-DE" dirty="0"/>
            <a:t>Freie Zeit für sich, aber auch für die Mitschüler</a:t>
          </a:r>
        </a:p>
      </dgm:t>
    </dgm:pt>
    <dgm:pt modelId="{584EC9C8-A460-46A2-AC71-0B8B429C489F}" type="parTrans" cxnId="{51FCE981-B58A-4166-91C4-C7F0CD17D75E}">
      <dgm:prSet/>
      <dgm:spPr/>
      <dgm:t>
        <a:bodyPr/>
        <a:lstStyle/>
        <a:p>
          <a:endParaRPr lang="de-DE"/>
        </a:p>
      </dgm:t>
    </dgm:pt>
    <dgm:pt modelId="{4166C01E-3BFC-4170-888B-72B62D79CFBF}" type="sibTrans" cxnId="{51FCE981-B58A-4166-91C4-C7F0CD17D75E}">
      <dgm:prSet/>
      <dgm:spPr/>
      <dgm:t>
        <a:bodyPr/>
        <a:lstStyle/>
        <a:p>
          <a:endParaRPr lang="de-DE"/>
        </a:p>
      </dgm:t>
    </dgm:pt>
    <dgm:pt modelId="{4CD98FF8-18BB-473B-857A-7D895CA6B8FB}">
      <dgm:prSet phldrT="[Text]"/>
      <dgm:spPr/>
      <dgm:t>
        <a:bodyPr/>
        <a:lstStyle/>
        <a:p>
          <a:r>
            <a:rPr lang="de-DE" dirty="0"/>
            <a:t>Übungszeit/ Individuelle Förderung</a:t>
          </a:r>
        </a:p>
      </dgm:t>
    </dgm:pt>
    <dgm:pt modelId="{A7073FAB-7A7F-41E0-A969-CD81B975431A}" type="parTrans" cxnId="{A9DE28FA-F9D3-4D1F-BA43-BCF95901ED12}">
      <dgm:prSet/>
      <dgm:spPr/>
      <dgm:t>
        <a:bodyPr/>
        <a:lstStyle/>
        <a:p>
          <a:endParaRPr lang="de-DE"/>
        </a:p>
      </dgm:t>
    </dgm:pt>
    <dgm:pt modelId="{666D5599-1C1A-432E-A734-657007A79AAB}" type="sibTrans" cxnId="{A9DE28FA-F9D3-4D1F-BA43-BCF95901ED12}">
      <dgm:prSet/>
      <dgm:spPr/>
      <dgm:t>
        <a:bodyPr/>
        <a:lstStyle/>
        <a:p>
          <a:endParaRPr lang="de-DE"/>
        </a:p>
      </dgm:t>
    </dgm:pt>
    <dgm:pt modelId="{3BB876BE-A08A-4198-B25C-14E477F32E61}">
      <dgm:prSet phldrT="[Text]"/>
      <dgm:spPr/>
      <dgm:t>
        <a:bodyPr/>
        <a:lstStyle/>
        <a:p>
          <a:r>
            <a:rPr lang="de-DE" dirty="0"/>
            <a:t>Projekte/ Projektprüfung</a:t>
          </a:r>
        </a:p>
      </dgm:t>
    </dgm:pt>
    <dgm:pt modelId="{CF95E1B3-8C33-41F4-A6AD-6DD8F2AD5A64}" type="parTrans" cxnId="{96550E75-DF23-4EDB-A242-ABD6663A76C5}">
      <dgm:prSet/>
      <dgm:spPr/>
      <dgm:t>
        <a:bodyPr/>
        <a:lstStyle/>
        <a:p>
          <a:endParaRPr lang="de-DE"/>
        </a:p>
      </dgm:t>
    </dgm:pt>
    <dgm:pt modelId="{7C155F21-0373-46F5-A6CF-86BAAB22A5F1}" type="sibTrans" cxnId="{96550E75-DF23-4EDB-A242-ABD6663A76C5}">
      <dgm:prSet/>
      <dgm:spPr/>
      <dgm:t>
        <a:bodyPr/>
        <a:lstStyle/>
        <a:p>
          <a:endParaRPr lang="de-DE"/>
        </a:p>
      </dgm:t>
    </dgm:pt>
    <dgm:pt modelId="{CCE05F4F-729A-41F1-A5B4-FB16BA0A593D}" type="pres">
      <dgm:prSet presAssocID="{78F2B462-BC12-4B03-83D3-9A5708EFCA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76AB97E-0F7D-4B87-B468-AC43FAB261A5}" type="pres">
      <dgm:prSet presAssocID="{5AB73D4D-BDAB-4FC1-98B2-C5F17B95159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13E6B8-4551-4516-8BDF-C718F4E56EFC}" type="pres">
      <dgm:prSet presAssocID="{2957B291-6303-449D-B507-835EF985DDD0}" presName="sibTrans" presStyleCnt="0"/>
      <dgm:spPr/>
    </dgm:pt>
    <dgm:pt modelId="{F80494AE-560A-4089-B3EE-90A8EF920A5C}" type="pres">
      <dgm:prSet presAssocID="{F4A4EA8D-A184-4AD9-BC89-1C9F1238F91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D31ACF-6669-493E-B7AB-F4753F7F68A3}" type="pres">
      <dgm:prSet presAssocID="{22FFBA34-4D5D-4C77-8433-16706F294C8B}" presName="sibTrans" presStyleCnt="0"/>
      <dgm:spPr/>
    </dgm:pt>
    <dgm:pt modelId="{78FB531E-BC57-4C65-913D-AB831D183CA9}" type="pres">
      <dgm:prSet presAssocID="{7E020EA7-1658-42FE-A377-186C156F3C3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385855-92E9-4334-AE19-32C9870D02A8}" type="pres">
      <dgm:prSet presAssocID="{38214D99-CE6A-4D6D-8D94-F67632FD87E8}" presName="sibTrans" presStyleCnt="0"/>
      <dgm:spPr/>
    </dgm:pt>
    <dgm:pt modelId="{303DE2BB-15D2-4A7B-B232-8B0B84978E9C}" type="pres">
      <dgm:prSet presAssocID="{1382A09A-5C49-415C-9487-CB27CFD65D7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BCB471-8838-4D85-9B53-05DC2AF07137}" type="pres">
      <dgm:prSet presAssocID="{BE8F5BA8-520B-4C3D-971B-C75FB97A1F1F}" presName="sibTrans" presStyleCnt="0"/>
      <dgm:spPr/>
    </dgm:pt>
    <dgm:pt modelId="{B3AC269E-C834-4598-B613-7E90722301F2}" type="pres">
      <dgm:prSet presAssocID="{25B66D17-AB4D-4F0E-BBFF-3E3BFB97654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F67001-40C1-4A46-B23F-0B160B29A706}" type="pres">
      <dgm:prSet presAssocID="{514AA3DA-0F88-4CD9-BFD6-017E181820ED}" presName="sibTrans" presStyleCnt="0"/>
      <dgm:spPr/>
    </dgm:pt>
    <dgm:pt modelId="{6BD77FC2-AB4F-47A4-8808-0F2887A6B91B}" type="pres">
      <dgm:prSet presAssocID="{3CECE0CD-088B-42FD-A249-3B84D31F06E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07E97A-41C4-4A76-88EB-6A69E3E28264}" type="pres">
      <dgm:prSet presAssocID="{4166C01E-3BFC-4170-888B-72B62D79CFBF}" presName="sibTrans" presStyleCnt="0"/>
      <dgm:spPr/>
    </dgm:pt>
    <dgm:pt modelId="{896CFB55-6CBF-450A-AF9F-424473073EFC}" type="pres">
      <dgm:prSet presAssocID="{4CD98FF8-18BB-473B-857A-7D895CA6B8F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F8BBCE-0B10-4E37-9B08-B3E9DDD68F34}" type="pres">
      <dgm:prSet presAssocID="{666D5599-1C1A-432E-A734-657007A79AAB}" presName="sibTrans" presStyleCnt="0"/>
      <dgm:spPr/>
    </dgm:pt>
    <dgm:pt modelId="{377D3B4B-CC59-4173-B3B3-CB7ECAF99DA5}" type="pres">
      <dgm:prSet presAssocID="{3BB876BE-A08A-4198-B25C-14E477F32E6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6550E75-DF23-4EDB-A242-ABD6663A76C5}" srcId="{78F2B462-BC12-4B03-83D3-9A5708EFCA16}" destId="{3BB876BE-A08A-4198-B25C-14E477F32E61}" srcOrd="7" destOrd="0" parTransId="{CF95E1B3-8C33-41F4-A6AD-6DD8F2AD5A64}" sibTransId="{7C155F21-0373-46F5-A6CF-86BAAB22A5F1}"/>
    <dgm:cxn modelId="{E297E8A7-6BD9-4BB6-85D2-E63ACA471D75}" type="presOf" srcId="{1382A09A-5C49-415C-9487-CB27CFD65D7C}" destId="{303DE2BB-15D2-4A7B-B232-8B0B84978E9C}" srcOrd="0" destOrd="0" presId="urn:microsoft.com/office/officeart/2005/8/layout/default#1"/>
    <dgm:cxn modelId="{A9DE28FA-F9D3-4D1F-BA43-BCF95901ED12}" srcId="{78F2B462-BC12-4B03-83D3-9A5708EFCA16}" destId="{4CD98FF8-18BB-473B-857A-7D895CA6B8FB}" srcOrd="6" destOrd="0" parTransId="{A7073FAB-7A7F-41E0-A969-CD81B975431A}" sibTransId="{666D5599-1C1A-432E-A734-657007A79AAB}"/>
    <dgm:cxn modelId="{7D7587FF-73A9-43C7-98BB-A29E20994020}" srcId="{78F2B462-BC12-4B03-83D3-9A5708EFCA16}" destId="{F4A4EA8D-A184-4AD9-BC89-1C9F1238F91C}" srcOrd="1" destOrd="0" parTransId="{8D7B6B2A-450C-4879-82CD-CCAFFA5BC53E}" sibTransId="{22FFBA34-4D5D-4C77-8433-16706F294C8B}"/>
    <dgm:cxn modelId="{02011644-AA2F-40F1-9126-3CE1205A5ECD}" type="presOf" srcId="{25B66D17-AB4D-4F0E-BBFF-3E3BFB976547}" destId="{B3AC269E-C834-4598-B613-7E90722301F2}" srcOrd="0" destOrd="0" presId="urn:microsoft.com/office/officeart/2005/8/layout/default#1"/>
    <dgm:cxn modelId="{E8348FBC-3B20-46E4-AF4D-47C0E3B0EF88}" type="presOf" srcId="{78F2B462-BC12-4B03-83D3-9A5708EFCA16}" destId="{CCE05F4F-729A-41F1-A5B4-FB16BA0A593D}" srcOrd="0" destOrd="0" presId="urn:microsoft.com/office/officeart/2005/8/layout/default#1"/>
    <dgm:cxn modelId="{B1F0E7F9-07E1-4073-AFF7-3459400F1B70}" srcId="{78F2B462-BC12-4B03-83D3-9A5708EFCA16}" destId="{5AB73D4D-BDAB-4FC1-98B2-C5F17B951597}" srcOrd="0" destOrd="0" parTransId="{8FBD7B60-C28D-4487-B02A-CF8092537899}" sibTransId="{2957B291-6303-449D-B507-835EF985DDD0}"/>
    <dgm:cxn modelId="{DAC5FF99-241D-43ED-9E64-95C863183258}" type="presOf" srcId="{4CD98FF8-18BB-473B-857A-7D895CA6B8FB}" destId="{896CFB55-6CBF-450A-AF9F-424473073EFC}" srcOrd="0" destOrd="0" presId="urn:microsoft.com/office/officeart/2005/8/layout/default#1"/>
    <dgm:cxn modelId="{59DC51BB-5635-4179-A2DB-EE1519BF3D48}" srcId="{78F2B462-BC12-4B03-83D3-9A5708EFCA16}" destId="{7E020EA7-1658-42FE-A377-186C156F3C38}" srcOrd="2" destOrd="0" parTransId="{9700C537-4518-4AA5-BC3D-4E67BC9BE066}" sibTransId="{38214D99-CE6A-4D6D-8D94-F67632FD87E8}"/>
    <dgm:cxn modelId="{51FCE981-B58A-4166-91C4-C7F0CD17D75E}" srcId="{78F2B462-BC12-4B03-83D3-9A5708EFCA16}" destId="{3CECE0CD-088B-42FD-A249-3B84D31F06E5}" srcOrd="5" destOrd="0" parTransId="{584EC9C8-A460-46A2-AC71-0B8B429C489F}" sibTransId="{4166C01E-3BFC-4170-888B-72B62D79CFBF}"/>
    <dgm:cxn modelId="{75AACBFF-E0CF-4894-B833-AC1A1818F703}" type="presOf" srcId="{5AB73D4D-BDAB-4FC1-98B2-C5F17B951597}" destId="{F76AB97E-0F7D-4B87-B468-AC43FAB261A5}" srcOrd="0" destOrd="0" presId="urn:microsoft.com/office/officeart/2005/8/layout/default#1"/>
    <dgm:cxn modelId="{619904C4-BAFB-400E-AA00-3BB89236B0C4}" type="presOf" srcId="{F4A4EA8D-A184-4AD9-BC89-1C9F1238F91C}" destId="{F80494AE-560A-4089-B3EE-90A8EF920A5C}" srcOrd="0" destOrd="0" presId="urn:microsoft.com/office/officeart/2005/8/layout/default#1"/>
    <dgm:cxn modelId="{309D5077-152A-40C1-9EB9-D4C4D2964049}" type="presOf" srcId="{3BB876BE-A08A-4198-B25C-14E477F32E61}" destId="{377D3B4B-CC59-4173-B3B3-CB7ECAF99DA5}" srcOrd="0" destOrd="0" presId="urn:microsoft.com/office/officeart/2005/8/layout/default#1"/>
    <dgm:cxn modelId="{32E5F45C-4770-4E88-B1D7-767F263AF5E8}" type="presOf" srcId="{3CECE0CD-088B-42FD-A249-3B84D31F06E5}" destId="{6BD77FC2-AB4F-47A4-8808-0F2887A6B91B}" srcOrd="0" destOrd="0" presId="urn:microsoft.com/office/officeart/2005/8/layout/default#1"/>
    <dgm:cxn modelId="{580206B8-E800-405F-B705-39DD30ACF6F2}" type="presOf" srcId="{7E020EA7-1658-42FE-A377-186C156F3C38}" destId="{78FB531E-BC57-4C65-913D-AB831D183CA9}" srcOrd="0" destOrd="0" presId="urn:microsoft.com/office/officeart/2005/8/layout/default#1"/>
    <dgm:cxn modelId="{1771F602-5162-4683-AB52-1C41E84A717E}" srcId="{78F2B462-BC12-4B03-83D3-9A5708EFCA16}" destId="{1382A09A-5C49-415C-9487-CB27CFD65D7C}" srcOrd="3" destOrd="0" parTransId="{4F7BB370-EECA-4539-BB1E-0DF211502145}" sibTransId="{BE8F5BA8-520B-4C3D-971B-C75FB97A1F1F}"/>
    <dgm:cxn modelId="{690B87F4-872F-4593-BC76-B8BDB4EB356B}" srcId="{78F2B462-BC12-4B03-83D3-9A5708EFCA16}" destId="{25B66D17-AB4D-4F0E-BBFF-3E3BFB976547}" srcOrd="4" destOrd="0" parTransId="{DBBD7A19-397D-4350-84D6-7A6BFFBA45C6}" sibTransId="{514AA3DA-0F88-4CD9-BFD6-017E181820ED}"/>
    <dgm:cxn modelId="{223171FC-D23D-4094-A16C-2608D5B8AD5B}" type="presParOf" srcId="{CCE05F4F-729A-41F1-A5B4-FB16BA0A593D}" destId="{F76AB97E-0F7D-4B87-B468-AC43FAB261A5}" srcOrd="0" destOrd="0" presId="urn:microsoft.com/office/officeart/2005/8/layout/default#1"/>
    <dgm:cxn modelId="{0644AF0D-B3C9-499F-A98C-DE3FB97DAF1B}" type="presParOf" srcId="{CCE05F4F-729A-41F1-A5B4-FB16BA0A593D}" destId="{DA13E6B8-4551-4516-8BDF-C718F4E56EFC}" srcOrd="1" destOrd="0" presId="urn:microsoft.com/office/officeart/2005/8/layout/default#1"/>
    <dgm:cxn modelId="{33D83E91-86FC-4033-8277-701C9C860819}" type="presParOf" srcId="{CCE05F4F-729A-41F1-A5B4-FB16BA0A593D}" destId="{F80494AE-560A-4089-B3EE-90A8EF920A5C}" srcOrd="2" destOrd="0" presId="urn:microsoft.com/office/officeart/2005/8/layout/default#1"/>
    <dgm:cxn modelId="{864BFAED-B60D-4AF0-BA26-FF19C75E90E5}" type="presParOf" srcId="{CCE05F4F-729A-41F1-A5B4-FB16BA0A593D}" destId="{01D31ACF-6669-493E-B7AB-F4753F7F68A3}" srcOrd="3" destOrd="0" presId="urn:microsoft.com/office/officeart/2005/8/layout/default#1"/>
    <dgm:cxn modelId="{4D78F288-334E-427A-B391-BF70A897EA7F}" type="presParOf" srcId="{CCE05F4F-729A-41F1-A5B4-FB16BA0A593D}" destId="{78FB531E-BC57-4C65-913D-AB831D183CA9}" srcOrd="4" destOrd="0" presId="urn:microsoft.com/office/officeart/2005/8/layout/default#1"/>
    <dgm:cxn modelId="{7CD02FA1-41F9-4F6C-938A-077677FED4A8}" type="presParOf" srcId="{CCE05F4F-729A-41F1-A5B4-FB16BA0A593D}" destId="{BF385855-92E9-4334-AE19-32C9870D02A8}" srcOrd="5" destOrd="0" presId="urn:microsoft.com/office/officeart/2005/8/layout/default#1"/>
    <dgm:cxn modelId="{44337CEF-543C-4CE0-A158-6E015FD2F2E4}" type="presParOf" srcId="{CCE05F4F-729A-41F1-A5B4-FB16BA0A593D}" destId="{303DE2BB-15D2-4A7B-B232-8B0B84978E9C}" srcOrd="6" destOrd="0" presId="urn:microsoft.com/office/officeart/2005/8/layout/default#1"/>
    <dgm:cxn modelId="{7C9194DA-F765-4FE1-901D-C5FA9F355D82}" type="presParOf" srcId="{CCE05F4F-729A-41F1-A5B4-FB16BA0A593D}" destId="{F7BCB471-8838-4D85-9B53-05DC2AF07137}" srcOrd="7" destOrd="0" presId="urn:microsoft.com/office/officeart/2005/8/layout/default#1"/>
    <dgm:cxn modelId="{06934011-059C-4F5E-8BF4-5DC84E4DBAA7}" type="presParOf" srcId="{CCE05F4F-729A-41F1-A5B4-FB16BA0A593D}" destId="{B3AC269E-C834-4598-B613-7E90722301F2}" srcOrd="8" destOrd="0" presId="urn:microsoft.com/office/officeart/2005/8/layout/default#1"/>
    <dgm:cxn modelId="{5ADF8F80-ECB2-40B8-9C27-24FE94E66E5F}" type="presParOf" srcId="{CCE05F4F-729A-41F1-A5B4-FB16BA0A593D}" destId="{A1F67001-40C1-4A46-B23F-0B160B29A706}" srcOrd="9" destOrd="0" presId="urn:microsoft.com/office/officeart/2005/8/layout/default#1"/>
    <dgm:cxn modelId="{A53B6A79-1BD6-41C9-A070-2AE1892244C1}" type="presParOf" srcId="{CCE05F4F-729A-41F1-A5B4-FB16BA0A593D}" destId="{6BD77FC2-AB4F-47A4-8808-0F2887A6B91B}" srcOrd="10" destOrd="0" presId="urn:microsoft.com/office/officeart/2005/8/layout/default#1"/>
    <dgm:cxn modelId="{D042B028-90BA-4D35-A949-D4224C165ED2}" type="presParOf" srcId="{CCE05F4F-729A-41F1-A5B4-FB16BA0A593D}" destId="{B207E97A-41C4-4A76-88EB-6A69E3E28264}" srcOrd="11" destOrd="0" presId="urn:microsoft.com/office/officeart/2005/8/layout/default#1"/>
    <dgm:cxn modelId="{39370189-D81E-4A91-BBE0-8F025D658C56}" type="presParOf" srcId="{CCE05F4F-729A-41F1-A5B4-FB16BA0A593D}" destId="{896CFB55-6CBF-450A-AF9F-424473073EFC}" srcOrd="12" destOrd="0" presId="urn:microsoft.com/office/officeart/2005/8/layout/default#1"/>
    <dgm:cxn modelId="{252528B2-D4F6-4B36-9B60-F74FC927CDD9}" type="presParOf" srcId="{CCE05F4F-729A-41F1-A5B4-FB16BA0A593D}" destId="{9FF8BBCE-0B10-4E37-9B08-B3E9DDD68F34}" srcOrd="13" destOrd="0" presId="urn:microsoft.com/office/officeart/2005/8/layout/default#1"/>
    <dgm:cxn modelId="{DF138ED9-1CB9-4861-9C4E-5C0B553864DE}" type="presParOf" srcId="{CCE05F4F-729A-41F1-A5B4-FB16BA0A593D}" destId="{377D3B4B-CC59-4173-B3B3-CB7ECAF99DA5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0C95F811-BF2F-4471-8961-1EADD4738E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6838DB85-0670-4C2D-8DAA-EDBF9BC670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FA1562-6ACC-4418-8216-D897401AC3E1}" type="datetimeFigureOut">
              <a:rPr lang="de-DE"/>
              <a:pPr>
                <a:defRPr/>
              </a:pPr>
              <a:t>15.05.2019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xmlns="" id="{D1E4E7C7-1593-4351-9F3B-EBADBB950B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xmlns="" id="{167A57DE-BA97-4FA2-8989-CC4917D96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9262A1C-DEF2-42DE-ADDC-18591CC2D4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E2DE642-F85C-46D9-BA9E-F37D03D27B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11AAF35-FC86-4763-81A8-FD8DB0C5325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9892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>
            <a:extLst>
              <a:ext uri="{FF2B5EF4-FFF2-40B4-BE49-F238E27FC236}">
                <a16:creationId xmlns:a16="http://schemas.microsoft.com/office/drawing/2014/main" xmlns="" id="{CE3B3995-978C-48B4-BE39-E685165E92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>
            <a:extLst>
              <a:ext uri="{FF2B5EF4-FFF2-40B4-BE49-F238E27FC236}">
                <a16:creationId xmlns:a16="http://schemas.microsoft.com/office/drawing/2014/main" xmlns="" id="{4CE02113-1478-4250-927C-A873942F30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7892" name="Foliennummernplatzhalter 3">
            <a:extLst>
              <a:ext uri="{FF2B5EF4-FFF2-40B4-BE49-F238E27FC236}">
                <a16:creationId xmlns:a16="http://schemas.microsoft.com/office/drawing/2014/main" xmlns="" id="{82F42A17-B3D0-47B9-9EAE-BF52ADC75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8FC600-7273-47A6-B732-23A43695317B}" type="slidenum">
              <a:rPr lang="de-DE" altLang="de-DE">
                <a:latin typeface="Calibri" panose="020F0502020204030204" pitchFamily="34" charset="0"/>
              </a:rPr>
              <a:pPr/>
              <a:t>1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9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xmlns="" id="{9FF61AD4-6F14-4523-8964-33E67E04B2D0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9">
            <a:extLst>
              <a:ext uri="{FF2B5EF4-FFF2-40B4-BE49-F238E27FC236}">
                <a16:creationId xmlns:a16="http://schemas.microsoft.com/office/drawing/2014/main" xmlns="" id="{EEBE865B-E36E-41C3-A418-BA266CFD2BF8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10">
            <a:extLst>
              <a:ext uri="{FF2B5EF4-FFF2-40B4-BE49-F238E27FC236}">
                <a16:creationId xmlns:a16="http://schemas.microsoft.com/office/drawing/2014/main" xmlns="" id="{FEA1C249-DF5A-4938-B996-C4C4D02A6956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7" name="Datumsplatzhalter 27">
            <a:extLst>
              <a:ext uri="{FF2B5EF4-FFF2-40B4-BE49-F238E27FC236}">
                <a16:creationId xmlns:a16="http://schemas.microsoft.com/office/drawing/2014/main" xmlns="" id="{7A7C425D-8C8F-4D6F-81A0-68406DC7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F4E6EF-E107-40EA-BC3D-B89F3A62F0C3}" type="datetimeFigureOut">
              <a:rPr lang="de-DE"/>
              <a:pPr>
                <a:defRPr/>
              </a:pPr>
              <a:t>15.05.2019</a:t>
            </a:fld>
            <a:endParaRPr lang="de-DE"/>
          </a:p>
        </p:txBody>
      </p:sp>
      <p:sp>
        <p:nvSpPr>
          <p:cNvPr id="10" name="Fußzeilenplatzhalter 16">
            <a:extLst>
              <a:ext uri="{FF2B5EF4-FFF2-40B4-BE49-F238E27FC236}">
                <a16:creationId xmlns:a16="http://schemas.microsoft.com/office/drawing/2014/main" xmlns="" id="{6742DD41-D31E-4242-ADB2-C186543D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28">
            <a:extLst>
              <a:ext uri="{FF2B5EF4-FFF2-40B4-BE49-F238E27FC236}">
                <a16:creationId xmlns:a16="http://schemas.microsoft.com/office/drawing/2014/main" xmlns="" id="{AD9DCE2F-8CB3-4873-AABB-5F7FF8FC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1256D8-C776-4F6C-97A3-9BDBC82362D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4053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3">
            <a:extLst>
              <a:ext uri="{FF2B5EF4-FFF2-40B4-BE49-F238E27FC236}">
                <a16:creationId xmlns:a16="http://schemas.microsoft.com/office/drawing/2014/main" xmlns="" id="{E49A7CDD-BB3C-45CD-B04F-57C478EA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2D09C-90C2-4851-BD89-B70E3A0C941D}" type="datetimeFigureOut">
              <a:rPr lang="de-DE"/>
              <a:pPr>
                <a:defRPr/>
              </a:pPr>
              <a:t>15.05.2019</a:t>
            </a:fld>
            <a:endParaRPr lang="de-DE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xmlns="" id="{83C53DE4-3389-46C8-8A6A-73261AF6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>
            <a:extLst>
              <a:ext uri="{FF2B5EF4-FFF2-40B4-BE49-F238E27FC236}">
                <a16:creationId xmlns:a16="http://schemas.microsoft.com/office/drawing/2014/main" xmlns="" id="{8484871E-E686-47AA-BC5B-7F8B3092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9F012-347A-4473-A3E5-B841EDC5F34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19200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xmlns="" id="{784030AB-7148-4328-9469-CB1A550BC362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7">
            <a:extLst>
              <a:ext uri="{FF2B5EF4-FFF2-40B4-BE49-F238E27FC236}">
                <a16:creationId xmlns:a16="http://schemas.microsoft.com/office/drawing/2014/main" xmlns="" id="{F9B21A63-13A8-4613-ABE2-00C4D6386A0C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8">
            <a:extLst>
              <a:ext uri="{FF2B5EF4-FFF2-40B4-BE49-F238E27FC236}">
                <a16:creationId xmlns:a16="http://schemas.microsoft.com/office/drawing/2014/main" xmlns="" id="{4A4DBD12-E273-4A5E-8D99-430651CDD677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2A703FB9-A79F-4BAA-853D-659F01D7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8A130-6E5B-4919-86BC-DCABAA803767}" type="datetimeFigureOut">
              <a:rPr lang="de-DE"/>
              <a:pPr>
                <a:defRPr/>
              </a:pPr>
              <a:t>15.05.2019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C15322A5-D500-40BB-BE49-55758144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6A5CF216-D463-4AA6-A4F9-46C80C8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6777ECF-0447-4982-B5BC-405CC80A6C4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8194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3">
            <a:extLst>
              <a:ext uri="{FF2B5EF4-FFF2-40B4-BE49-F238E27FC236}">
                <a16:creationId xmlns:a16="http://schemas.microsoft.com/office/drawing/2014/main" xmlns="" id="{9E3BE48E-FB63-4CDD-83B9-0F02AA0E6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FBB4-ED22-4104-8EEA-0DAB37F99781}" type="datetimeFigureOut">
              <a:rPr lang="de-DE"/>
              <a:pPr>
                <a:defRPr/>
              </a:pPr>
              <a:t>15.05.2019</a:t>
            </a:fld>
            <a:endParaRPr lang="de-DE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xmlns="" id="{7DD204E5-E60E-4042-AF7C-D3E718BF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>
            <a:extLst>
              <a:ext uri="{FF2B5EF4-FFF2-40B4-BE49-F238E27FC236}">
                <a16:creationId xmlns:a16="http://schemas.microsoft.com/office/drawing/2014/main" xmlns="" id="{F35C2D62-DDBA-46C7-8633-209FE351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6EE27-45C6-4F2B-8455-544502E02C3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18198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xmlns="" id="{1B001ACE-0BF5-46D1-BB26-099B1D0B6E86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7">
            <a:extLst>
              <a:ext uri="{FF2B5EF4-FFF2-40B4-BE49-F238E27FC236}">
                <a16:creationId xmlns:a16="http://schemas.microsoft.com/office/drawing/2014/main" xmlns="" id="{9BB65C31-02D6-49FB-A71D-24FA656F4233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8">
            <a:extLst>
              <a:ext uri="{FF2B5EF4-FFF2-40B4-BE49-F238E27FC236}">
                <a16:creationId xmlns:a16="http://schemas.microsoft.com/office/drawing/2014/main" xmlns="" id="{EAC7BC8D-1D6C-4FE9-85AD-DFAAFB3BCF30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umsplatzhalter 11">
            <a:extLst>
              <a:ext uri="{FF2B5EF4-FFF2-40B4-BE49-F238E27FC236}">
                <a16:creationId xmlns:a16="http://schemas.microsoft.com/office/drawing/2014/main" xmlns="" id="{757DAC06-B37E-4D1E-B5F1-1F79FA9A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A26A-E3F3-4C83-83C9-697685452DB9}" type="datetimeFigureOut">
              <a:rPr lang="de-DE"/>
              <a:pPr>
                <a:defRPr/>
              </a:pPr>
              <a:t>15.05.2019</a:t>
            </a:fld>
            <a:endParaRPr lang="de-DE"/>
          </a:p>
        </p:txBody>
      </p:sp>
      <p:sp>
        <p:nvSpPr>
          <p:cNvPr id="8" name="Foliennummernplatzhalter 12">
            <a:extLst>
              <a:ext uri="{FF2B5EF4-FFF2-40B4-BE49-F238E27FC236}">
                <a16:creationId xmlns:a16="http://schemas.microsoft.com/office/drawing/2014/main" xmlns="" id="{4FC58FD7-63FF-428B-9BD9-486F50AA80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EACA8E5A-BD14-48B7-BC85-B75EF0468182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9" name="Fußzeilenplatzhalter 13">
            <a:extLst>
              <a:ext uri="{FF2B5EF4-FFF2-40B4-BE49-F238E27FC236}">
                <a16:creationId xmlns:a16="http://schemas.microsoft.com/office/drawing/2014/main" xmlns="" id="{E8C70107-D876-4637-9775-BCAC00ACC1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837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7">
            <a:extLst>
              <a:ext uri="{FF2B5EF4-FFF2-40B4-BE49-F238E27FC236}">
                <a16:creationId xmlns:a16="http://schemas.microsoft.com/office/drawing/2014/main" xmlns="" id="{B9721018-8505-459E-85C7-67F48A55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B6FB9B-79BA-49FF-B35F-098EEB27EE79}" type="datetimeFigureOut">
              <a:rPr lang="de-DE"/>
              <a:pPr>
                <a:defRPr/>
              </a:pPr>
              <a:t>15.05.2019</a:t>
            </a:fld>
            <a:endParaRPr lang="de-DE"/>
          </a:p>
        </p:txBody>
      </p:sp>
      <p:sp>
        <p:nvSpPr>
          <p:cNvPr id="6" name="Foliennummernplatzhalter 9">
            <a:extLst>
              <a:ext uri="{FF2B5EF4-FFF2-40B4-BE49-F238E27FC236}">
                <a16:creationId xmlns:a16="http://schemas.microsoft.com/office/drawing/2014/main" xmlns="" id="{59EACC6C-3646-41ED-9612-22D7DCBAC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54BBCC-D8BA-4E1A-8995-6C66F993160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Fußzeilenplatzhalter 11">
            <a:extLst>
              <a:ext uri="{FF2B5EF4-FFF2-40B4-BE49-F238E27FC236}">
                <a16:creationId xmlns:a16="http://schemas.microsoft.com/office/drawing/2014/main" xmlns="" id="{1253FBAB-35F1-41DC-BCEF-D2EB3A0EBE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55811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7" name="Datumsplatzhalter 9">
            <a:extLst>
              <a:ext uri="{FF2B5EF4-FFF2-40B4-BE49-F238E27FC236}">
                <a16:creationId xmlns:a16="http://schemas.microsoft.com/office/drawing/2014/main" xmlns="" id="{826E271C-3447-4C16-9ECB-158914EC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F10BCD-4A71-4C59-BE13-FC38C8F90A29}" type="datetimeFigureOut">
              <a:rPr lang="de-DE"/>
              <a:pPr>
                <a:defRPr/>
              </a:pPr>
              <a:t>15.05.2019</a:t>
            </a:fld>
            <a:endParaRPr lang="de-DE"/>
          </a:p>
        </p:txBody>
      </p:sp>
      <p:sp>
        <p:nvSpPr>
          <p:cNvPr id="8" name="Foliennummernplatzhalter 11">
            <a:extLst>
              <a:ext uri="{FF2B5EF4-FFF2-40B4-BE49-F238E27FC236}">
                <a16:creationId xmlns:a16="http://schemas.microsoft.com/office/drawing/2014/main" xmlns="" id="{FCFD6CD5-CDC7-44EC-8A44-7A7B0858FD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BF0BAF-5784-4484-B56A-A1525CE8E9FB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9" name="Fußzeilenplatzhalter 13">
            <a:extLst>
              <a:ext uri="{FF2B5EF4-FFF2-40B4-BE49-F238E27FC236}">
                <a16:creationId xmlns:a16="http://schemas.microsoft.com/office/drawing/2014/main" xmlns="" id="{9D4A5EB7-6243-4C6A-8F74-85F11C684F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61492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13">
            <a:extLst>
              <a:ext uri="{FF2B5EF4-FFF2-40B4-BE49-F238E27FC236}">
                <a16:creationId xmlns:a16="http://schemas.microsoft.com/office/drawing/2014/main" xmlns="" id="{6020E1B0-7993-4285-9AA0-CAD10735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ADD3-A89D-4E89-A2D9-6BDA3FFF7A3D}" type="datetimeFigureOut">
              <a:rPr lang="de-DE"/>
              <a:pPr>
                <a:defRPr/>
              </a:pPr>
              <a:t>15.05.2019</a:t>
            </a:fld>
            <a:endParaRPr lang="de-DE"/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xmlns="" id="{97FDCD94-93CD-445F-A299-55FBCBC5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22">
            <a:extLst>
              <a:ext uri="{FF2B5EF4-FFF2-40B4-BE49-F238E27FC236}">
                <a16:creationId xmlns:a16="http://schemas.microsoft.com/office/drawing/2014/main" xmlns="" id="{1A22DD5B-90BD-4D44-B1ED-8EB65FF1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8599D-3CA8-497D-820B-D7726E79E92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976176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010BD82-B7ED-4C9F-924E-D9CC876E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2DD8-EE25-4F69-AE9F-765947AF9BF7}" type="datetimeFigureOut">
              <a:rPr lang="de-DE"/>
              <a:pPr>
                <a:defRPr/>
              </a:pPr>
              <a:t>15.05.2019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EDDE7F6F-A0BE-48AD-B82C-8E10A55B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70DAF3C-C65F-4E6F-A5A6-FD09498F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0A446F-A5B5-4B9E-B12F-A9E27E4CDD9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4203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13">
            <a:extLst>
              <a:ext uri="{FF2B5EF4-FFF2-40B4-BE49-F238E27FC236}">
                <a16:creationId xmlns:a16="http://schemas.microsoft.com/office/drawing/2014/main" xmlns="" id="{4F532202-9631-4379-A7C8-45F25A67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D56B4-D160-4EE4-B2FA-AB917D344E78}" type="datetimeFigureOut">
              <a:rPr lang="de-DE"/>
              <a:pPr>
                <a:defRPr/>
              </a:pPr>
              <a:t>15.05.2019</a:t>
            </a:fld>
            <a:endParaRPr lang="de-DE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xmlns="" id="{91C53EE6-A111-4A37-9A9B-B077E40CF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>
            <a:extLst>
              <a:ext uri="{FF2B5EF4-FFF2-40B4-BE49-F238E27FC236}">
                <a16:creationId xmlns:a16="http://schemas.microsoft.com/office/drawing/2014/main" xmlns="" id="{E3D4BCB7-34DB-4021-A820-6F38DF2E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7E305-6B07-40AB-804B-6C2E3E25273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377043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>
            <a:extLst>
              <a:ext uri="{FF2B5EF4-FFF2-40B4-BE49-F238E27FC236}">
                <a16:creationId xmlns:a16="http://schemas.microsoft.com/office/drawing/2014/main" xmlns="" id="{9C63C59A-022E-495C-AE8D-3D565896EF29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8">
            <a:extLst>
              <a:ext uri="{FF2B5EF4-FFF2-40B4-BE49-F238E27FC236}">
                <a16:creationId xmlns:a16="http://schemas.microsoft.com/office/drawing/2014/main" xmlns="" id="{A251C099-91EE-4910-AECC-F1DD940118F1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9">
            <a:extLst>
              <a:ext uri="{FF2B5EF4-FFF2-40B4-BE49-F238E27FC236}">
                <a16:creationId xmlns:a16="http://schemas.microsoft.com/office/drawing/2014/main" xmlns="" id="{34773749-1B5B-4115-8F5B-883A0F34D15D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10">
            <a:extLst>
              <a:ext uri="{FF2B5EF4-FFF2-40B4-BE49-F238E27FC236}">
                <a16:creationId xmlns:a16="http://schemas.microsoft.com/office/drawing/2014/main" xmlns="" id="{BBC1F146-A428-4EF1-A6D1-2B544E0813C8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9" name="Datumsplatzhalter 11">
            <a:extLst>
              <a:ext uri="{FF2B5EF4-FFF2-40B4-BE49-F238E27FC236}">
                <a16:creationId xmlns:a16="http://schemas.microsoft.com/office/drawing/2014/main" xmlns="" id="{B2E941F1-9EC8-432E-AFCE-EFDF1014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AE117C-893E-4A8F-943A-7E5389E46B5A}" type="datetimeFigureOut">
              <a:rPr lang="de-DE"/>
              <a:pPr>
                <a:defRPr/>
              </a:pPr>
              <a:t>15.05.2019</a:t>
            </a:fld>
            <a:endParaRPr lang="de-DE"/>
          </a:p>
        </p:txBody>
      </p:sp>
      <p:sp>
        <p:nvSpPr>
          <p:cNvPr id="10" name="Foliennummernplatzhalter 12">
            <a:extLst>
              <a:ext uri="{FF2B5EF4-FFF2-40B4-BE49-F238E27FC236}">
                <a16:creationId xmlns:a16="http://schemas.microsoft.com/office/drawing/2014/main" xmlns="" id="{4F853375-7878-427F-8840-ACBCFEBC7E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51F428E7-0BEC-4495-94D8-D5C1410ED2CA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1" name="Fußzeilenplatzhalter 13">
            <a:extLst>
              <a:ext uri="{FF2B5EF4-FFF2-40B4-BE49-F238E27FC236}">
                <a16:creationId xmlns:a16="http://schemas.microsoft.com/office/drawing/2014/main" xmlns="" id="{394C4892-B901-4B57-99E6-6518861766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786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21">
            <a:extLst>
              <a:ext uri="{FF2B5EF4-FFF2-40B4-BE49-F238E27FC236}">
                <a16:creationId xmlns:a16="http://schemas.microsoft.com/office/drawing/2014/main" xmlns="" id="{9CF8CCC5-21B8-49A6-9E17-2383BB0D2C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7" name="Textplatzhalter 12">
            <a:extLst>
              <a:ext uri="{FF2B5EF4-FFF2-40B4-BE49-F238E27FC236}">
                <a16:creationId xmlns:a16="http://schemas.microsoft.com/office/drawing/2014/main" xmlns="" id="{6D7C315E-B0B3-4DBD-A8F8-BE8DA3105A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xmlns="" id="{EC3ADB3E-7C7D-437C-9140-770C3102A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C6B67F-87CD-4A27-88FD-AF5444657097}" type="datetimeFigureOut">
              <a:rPr lang="de-DE"/>
              <a:pPr>
                <a:defRPr/>
              </a:pPr>
              <a:t>15.05.2019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8C6AEB34-84D0-4483-984D-1924A48B4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B3A9E3C2-CC87-4FBC-AE5E-0F6001BA6C89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3E6293EE-9EA9-473C-9EED-8A956AD0E761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DDB2455B-0290-4E62-A107-FBBBFFD10595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xmlns="" id="{B2A3468D-8900-4DC8-9B9E-70DD9076E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FEFFEADD-1512-493C-B233-357B8F73D62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2" r:id="rId2"/>
    <p:sldLayoutId id="2147484057" r:id="rId3"/>
    <p:sldLayoutId id="2147484058" r:id="rId4"/>
    <p:sldLayoutId id="2147484059" r:id="rId5"/>
    <p:sldLayoutId id="2147484053" r:id="rId6"/>
    <p:sldLayoutId id="2147484060" r:id="rId7"/>
    <p:sldLayoutId id="2147484054" r:id="rId8"/>
    <p:sldLayoutId id="2147484061" r:id="rId9"/>
    <p:sldLayoutId id="2147484055" r:id="rId10"/>
    <p:sldLayoutId id="2147484062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8CADAE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C7B70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83FCAD0-15D0-4EE8-960B-0742DC089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163" y="3933825"/>
            <a:ext cx="7489825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>
                <a:solidFill>
                  <a:srgbClr val="0070C0"/>
                </a:solidFill>
              </a:rPr>
              <a:t>Willkommen zur Informationsveranstaltung zur Ganztagsklasse 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in </a:t>
            </a:r>
            <a:r>
              <a:rPr lang="de-DE" dirty="0" err="1">
                <a:solidFill>
                  <a:srgbClr val="0070C0"/>
                </a:solidFill>
              </a:rPr>
              <a:t>altomünster</a:t>
            </a:r>
            <a:r>
              <a:rPr lang="de-DE" dirty="0">
                <a:solidFill>
                  <a:srgbClr val="0070C0"/>
                </a:solidFill>
              </a:rPr>
              <a:t/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/>
              <a:t/>
            </a:r>
            <a:br>
              <a:rPr lang="de-DE" dirty="0"/>
            </a:br>
            <a:r>
              <a:rPr lang="de-DE" sz="3100" dirty="0">
                <a:solidFill>
                  <a:srgbClr val="0070C0"/>
                </a:solidFill>
              </a:rPr>
              <a:t>Grund- und Mittelschule Altomünster</a:t>
            </a:r>
            <a:br>
              <a:rPr lang="de-DE" sz="3100" dirty="0">
                <a:solidFill>
                  <a:srgbClr val="0070C0"/>
                </a:solidFill>
              </a:rPr>
            </a:br>
            <a:r>
              <a:rPr lang="de-DE" sz="3100" dirty="0">
                <a:solidFill>
                  <a:srgbClr val="0070C0"/>
                </a:solidFill>
              </a:rPr>
              <a:t>11. April 2019</a:t>
            </a:r>
          </a:p>
        </p:txBody>
      </p:sp>
      <p:sp>
        <p:nvSpPr>
          <p:cNvPr id="9219" name="Untertitel 2">
            <a:extLst>
              <a:ext uri="{FF2B5EF4-FFF2-40B4-BE49-F238E27FC236}">
                <a16:creationId xmlns:a16="http://schemas.microsoft.com/office/drawing/2014/main" xmlns="" id="{B9979689-718E-4954-9AAE-0E7F6E954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de-DE" altLang="de-DE"/>
          </a:p>
        </p:txBody>
      </p:sp>
      <p:pic>
        <p:nvPicPr>
          <p:cNvPr id="9220" name="Grafik 3">
            <a:extLst>
              <a:ext uri="{FF2B5EF4-FFF2-40B4-BE49-F238E27FC236}">
                <a16:creationId xmlns:a16="http://schemas.microsoft.com/office/drawing/2014/main" xmlns="" id="{D58C3677-786E-4B25-A715-4E53C9A1A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88925"/>
            <a:ext cx="17843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xmlns="" id="{08C0DDD0-AA66-441A-B24A-C60DB3C3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altLang="de-DE"/>
              <a:t>Stundenplangestaltung</a:t>
            </a:r>
          </a:p>
        </p:txBody>
      </p:sp>
      <p:sp>
        <p:nvSpPr>
          <p:cNvPr id="18435" name="Inhaltsplatzhalter 2">
            <a:extLst>
              <a:ext uri="{FF2B5EF4-FFF2-40B4-BE49-F238E27FC236}">
                <a16:creationId xmlns:a16="http://schemas.microsoft.com/office/drawing/2014/main" xmlns="" id="{FC6DBF5D-FD20-40E4-A791-6C36FF4D58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altLang="de-DE"/>
          </a:p>
          <a:p>
            <a:pPr marL="0" indent="0">
              <a:buFont typeface="Wingdings" panose="05000000000000000000" pitchFamily="2" charset="2"/>
              <a:buNone/>
            </a:pPr>
            <a:endParaRPr lang="de-DE" altLang="de-DE"/>
          </a:p>
        </p:txBody>
      </p:sp>
      <p:pic>
        <p:nvPicPr>
          <p:cNvPr id="18436" name="Grafik 1">
            <a:extLst>
              <a:ext uri="{FF2B5EF4-FFF2-40B4-BE49-F238E27FC236}">
                <a16:creationId xmlns:a16="http://schemas.microsoft.com/office/drawing/2014/main" xmlns="" id="{C20F5FA4-B41B-4634-B70E-920698D2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700213"/>
            <a:ext cx="88455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xmlns="" id="{B9BFBB94-EB6E-4653-B4D7-BC7ED37B1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Stundenplangestaltung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CD67878-F812-4AD3-A2DC-D1080571F2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de-DE" altLang="de-DE"/>
              <a:t>Freitagnachmittag ist unterrichtsfrei</a:t>
            </a:r>
          </a:p>
          <a:p>
            <a:pPr eaLnBrk="1" hangingPunct="1"/>
            <a:r>
              <a:rPr lang="de-DE" altLang="de-DE"/>
              <a:t>Unterschiedliche Schwerpunktsetzung beim Personaleinsatz</a:t>
            </a:r>
          </a:p>
          <a:p>
            <a:pPr lvl="1" eaLnBrk="1" hangingPunct="1"/>
            <a:r>
              <a:rPr lang="de-DE" altLang="de-DE"/>
              <a:t>Tandemstunden</a:t>
            </a:r>
          </a:p>
          <a:p>
            <a:pPr lvl="1" eaLnBrk="1" hangingPunct="1"/>
            <a:r>
              <a:rPr lang="de-DE" altLang="de-DE"/>
              <a:t>Studierzeit, anstelle von Hausaufgaben</a:t>
            </a:r>
          </a:p>
          <a:p>
            <a:pPr lvl="1" eaLnBrk="1" hangingPunct="1"/>
            <a:r>
              <a:rPr lang="de-DE" altLang="de-DE"/>
              <a:t>Berufsorientierung</a:t>
            </a:r>
          </a:p>
          <a:p>
            <a:pPr eaLnBrk="1" hangingPunct="1"/>
            <a:r>
              <a:rPr lang="de-DE" altLang="de-DE"/>
              <a:t>Ca. 5 Nachmittage können nach Absprache wegen Lehrerkonferenzen, Fortbildungen, etc. entfallen</a:t>
            </a:r>
          </a:p>
          <a:p>
            <a:pPr lvl="1" eaLnBrk="1" hangingPunct="1"/>
            <a:endParaRPr lang="de-DE" altLang="de-DE"/>
          </a:p>
          <a:p>
            <a:pPr lvl="1" eaLnBrk="1" hangingPunct="1"/>
            <a:endParaRPr lang="de-DE" alt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xmlns="" id="{6EF7610E-8003-416B-B3B7-3453F713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Besondere Merkmale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B85CD12-68DA-454A-902C-CD02014EE4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de-DE" altLang="de-DE"/>
              <a:t>Zusätzliche Förderstunde (z. B. Deutsch-, Englisch- oder Mathematikintensivierung)</a:t>
            </a:r>
          </a:p>
          <a:p>
            <a:pPr eaLnBrk="1" hangingPunct="1"/>
            <a:r>
              <a:rPr lang="de-DE" altLang="de-DE"/>
              <a:t>Tandemstunden</a:t>
            </a:r>
          </a:p>
          <a:p>
            <a:pPr eaLnBrk="1" hangingPunct="1"/>
            <a:r>
              <a:rPr lang="de-DE" altLang="de-DE"/>
              <a:t>Verstärkte Mitwirkung und Mitverantwortung von Schülern und Eltern (Sprechstunden bei Bedarf am Nachmittag, E-Mail-Kontakt)</a:t>
            </a:r>
          </a:p>
          <a:p>
            <a:pPr eaLnBrk="1" hangingPunct="1"/>
            <a:r>
              <a:rPr lang="de-DE" altLang="de-DE"/>
              <a:t>Rhythmisierung der Unterrichtsaktivitäten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xmlns="" id="{08F4EB02-672B-456A-A262-C601161BB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Besondere Merkmale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B849650-0F67-4664-986B-AF4AFC5AD0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de-DE" altLang="de-DE"/>
              <a:t>Mehr Zeit für die Durchführung von Projekten und Vorhaben: Gewaltprävention, Lernen lernen, Berufsorientierung,…</a:t>
            </a:r>
          </a:p>
          <a:p>
            <a:pPr eaLnBrk="1" hangingPunct="1"/>
            <a:r>
              <a:rPr lang="de-DE" altLang="de-DE"/>
              <a:t>Kooperation mit außerschulischen Partnern: Betriebe, Vereine,…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b="1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xmlns="" id="{A5D2EC73-39DA-4265-85E8-332069DE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Arbeitsgemeinschaften am Nachmittag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51EFCE9-D55D-404A-861A-1C636721063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de-DE" altLang="de-DE"/>
              <a:t>Tischtennis-AG</a:t>
            </a:r>
          </a:p>
          <a:p>
            <a:pPr lvl="1"/>
            <a:r>
              <a:rPr lang="de-DE" altLang="de-DE"/>
              <a:t>Eins-gegen-Eins oder Rundlauf / in der Turnhalle oder im Freien</a:t>
            </a:r>
          </a:p>
          <a:p>
            <a:r>
              <a:rPr lang="de-DE" altLang="de-DE"/>
              <a:t>Lese-AG</a:t>
            </a:r>
          </a:p>
          <a:p>
            <a:pPr lvl="1"/>
            <a:r>
              <a:rPr lang="de-DE" altLang="de-DE"/>
              <a:t>Entspannen und Lesen in der Schülerbücherei</a:t>
            </a:r>
          </a:p>
          <a:p>
            <a:r>
              <a:rPr lang="de-DE" altLang="de-DE"/>
              <a:t>Computer-AG</a:t>
            </a:r>
          </a:p>
          <a:p>
            <a:pPr lvl="1"/>
            <a:r>
              <a:rPr lang="de-DE" altLang="de-DE"/>
              <a:t>Erstellen von PowerPoint-Präsentationen, Dokumente erstellen und gestalten</a:t>
            </a:r>
          </a:p>
          <a:p>
            <a:pPr eaLnBrk="1" hangingPunct="1"/>
            <a:endParaRPr lang="de-DE" altLang="de-DE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xmlns="" id="{4FD2422A-3A1C-4C54-87C2-E286A9C6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Weitere Arbeitsgemeinschaften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2394DE5-B1D6-460C-B449-84B27705D4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de-DE" altLang="de-DE"/>
              <a:t>Theater-AG</a:t>
            </a:r>
          </a:p>
          <a:p>
            <a:pPr lvl="1"/>
            <a:r>
              <a:rPr lang="de-DE" altLang="de-DE"/>
              <a:t>Einstudieren und Aufführen von Theaterstücken</a:t>
            </a:r>
          </a:p>
          <a:p>
            <a:r>
              <a:rPr lang="de-DE" altLang="de-DE"/>
              <a:t>Schulgarten-AG</a:t>
            </a:r>
          </a:p>
          <a:p>
            <a:pPr lvl="1"/>
            <a:r>
              <a:rPr lang="de-DE" altLang="de-DE"/>
              <a:t>Anlegen und Pflegen des Schulgartens</a:t>
            </a:r>
          </a:p>
          <a:p>
            <a:pPr eaLnBrk="1" hangingPunct="1"/>
            <a:endParaRPr lang="de-DE" altLang="de-DE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xmlns="" id="{A8668451-4685-471C-ACED-79E87FD3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33375"/>
            <a:ext cx="8153400" cy="990600"/>
          </a:xfrm>
        </p:spPr>
        <p:txBody>
          <a:bodyPr/>
          <a:lstStyle/>
          <a:p>
            <a:r>
              <a:rPr lang="de-DE" altLang="de-DE" sz="3300"/>
              <a:t>Neues Fach: Soziale Kompetenz (SoKo)</a:t>
            </a:r>
          </a:p>
        </p:txBody>
      </p:sp>
      <p:sp>
        <p:nvSpPr>
          <p:cNvPr id="26627" name="Inhaltsplatzhalter 2">
            <a:extLst>
              <a:ext uri="{FF2B5EF4-FFF2-40B4-BE49-F238E27FC236}">
                <a16:creationId xmlns:a16="http://schemas.microsoft.com/office/drawing/2014/main" xmlns="" id="{5BE2D698-64E3-4CCE-BA4E-53C0FBE3DD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altLang="de-DE" dirty="0"/>
              <a:t>Mehr Zeit zum/für:</a:t>
            </a:r>
          </a:p>
          <a:p>
            <a:pPr>
              <a:defRPr/>
            </a:pPr>
            <a:r>
              <a:rPr lang="de-DE" altLang="de-DE" dirty="0"/>
              <a:t>Kennenlernen am Schuljahresanfang</a:t>
            </a:r>
          </a:p>
          <a:p>
            <a:pPr lvl="1">
              <a:defRPr/>
            </a:pPr>
            <a:r>
              <a:rPr lang="de-DE" altLang="de-DE" dirty="0" err="1"/>
              <a:t>Kennenlernspiele</a:t>
            </a:r>
            <a:r>
              <a:rPr lang="de-DE" altLang="de-DE" dirty="0"/>
              <a:t> – Wer bin ich? Wer bist du?</a:t>
            </a:r>
          </a:p>
          <a:p>
            <a:pPr lvl="1">
              <a:defRPr/>
            </a:pPr>
            <a:r>
              <a:rPr lang="de-DE" altLang="de-DE" dirty="0" err="1"/>
              <a:t>Vertauensübungen</a:t>
            </a:r>
            <a:r>
              <a:rPr lang="de-DE" altLang="de-DE" dirty="0"/>
              <a:t> – „Einflugschneise“ etc.</a:t>
            </a:r>
          </a:p>
          <a:p>
            <a:pPr lvl="1">
              <a:defRPr/>
            </a:pPr>
            <a:r>
              <a:rPr lang="de-DE" altLang="de-DE" dirty="0"/>
              <a:t>An Grenzen wagen und Vertrauen schöpfen</a:t>
            </a:r>
          </a:p>
          <a:p>
            <a:pPr>
              <a:defRPr/>
            </a:pPr>
            <a:r>
              <a:rPr lang="de-DE" altLang="de-DE" dirty="0"/>
              <a:t>Teambildungsspiele</a:t>
            </a:r>
          </a:p>
          <a:p>
            <a:pPr lvl="1">
              <a:defRPr/>
            </a:pPr>
            <a:r>
              <a:rPr lang="de-DE" altLang="de-DE" dirty="0"/>
              <a:t>Nur im Miteinander ist der Einzelne wirklich stark!</a:t>
            </a:r>
          </a:p>
          <a:p>
            <a:pPr>
              <a:defRPr/>
            </a:pPr>
            <a:r>
              <a:rPr lang="de-DE" altLang="de-DE" dirty="0"/>
              <a:t>Streitanalyse</a:t>
            </a:r>
          </a:p>
          <a:p>
            <a:pPr lvl="1">
              <a:defRPr/>
            </a:pPr>
            <a:r>
              <a:rPr lang="de-DE" altLang="de-DE" dirty="0"/>
              <a:t> Ursachen und Möglichkeiten</a:t>
            </a:r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xmlns="" id="{29EFDDD8-296E-4BA9-9303-0B40945A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altLang="de-DE" sz="3300"/>
              <a:t>Neues Fach: Soziale Kompetenz (SoKo)</a:t>
            </a:r>
            <a:endParaRPr lang="de-DE" altLang="nl-NL" sz="33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679F1EE-00CC-4FFB-8A52-B126901627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318770" indent="-318770">
              <a:defRPr/>
            </a:pPr>
            <a:r>
              <a:rPr lang="de-DE" altLang="de-DE" dirty="0"/>
              <a:t>Problemanalyse und Problemlösung im Klassenverbund: Wie wollen wir miteinander umgehen? </a:t>
            </a:r>
            <a:endParaRPr lang="de-DE"/>
          </a:p>
          <a:p>
            <a:pPr marL="639445" lvl="1">
              <a:defRPr/>
            </a:pPr>
            <a:r>
              <a:rPr lang="de-DE" altLang="de-DE" dirty="0"/>
              <a:t>Die Bedeutung von Respekt</a:t>
            </a:r>
          </a:p>
          <a:p>
            <a:pPr lvl="1">
              <a:defRPr/>
            </a:pPr>
            <a:r>
              <a:rPr lang="de-DE" altLang="de-DE" dirty="0"/>
              <a:t>Erkennen und Anerkennen von Grenzen</a:t>
            </a:r>
          </a:p>
          <a:p>
            <a:pPr lvl="1">
              <a:defRPr/>
            </a:pPr>
            <a:r>
              <a:rPr lang="de-DE" altLang="de-DE" dirty="0"/>
              <a:t>Die Wirkung meiner Worte </a:t>
            </a:r>
          </a:p>
          <a:p>
            <a:pPr lvl="2">
              <a:defRPr/>
            </a:pPr>
            <a:r>
              <a:rPr lang="de-DE" altLang="de-DE" dirty="0"/>
              <a:t>z. B. Schimpfwortanalyse</a:t>
            </a:r>
            <a:endParaRPr lang="de-DE" dirty="0"/>
          </a:p>
          <a:p>
            <a:pPr>
              <a:defRPr/>
            </a:pPr>
            <a:r>
              <a:rPr lang="de-DE" dirty="0"/>
              <a:t>Sozialtrainings im Klassenverbund oder in Zusammenarbeit mit der Schulsozialarbeit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dirty="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xmlns="" id="{9D0FD0A0-9563-4180-A3BA-B6657038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altLang="de-DE" sz="3300"/>
              <a:t>Neues Fach: Soziale Kompetenz (SoKo)</a:t>
            </a:r>
            <a:endParaRPr lang="de-DE" altLang="nl-NL" sz="33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CBD4765-8A50-4EEF-A4FE-1D89380B05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defRPr/>
            </a:pPr>
            <a:r>
              <a:rPr lang="de-DE" dirty="0"/>
              <a:t>Projektarbeit an aktuellen Themen mit Lehrplanbezug</a:t>
            </a:r>
          </a:p>
          <a:p>
            <a:pPr lvl="1">
              <a:defRPr/>
            </a:pPr>
            <a:r>
              <a:rPr lang="de-DE" dirty="0"/>
              <a:t>Informationsgewinnung, Aufarbeitung und Darstellung in Kleingruppen</a:t>
            </a:r>
          </a:p>
          <a:p>
            <a:pPr lvl="1">
              <a:defRPr/>
            </a:pPr>
            <a:r>
              <a:rPr lang="de-DE" dirty="0"/>
              <a:t>z. B. Thema </a:t>
            </a:r>
          </a:p>
          <a:p>
            <a:pPr marL="366713" lvl="1" indent="0">
              <a:buFont typeface="Wingdings 2" panose="05020102010507070707" pitchFamily="18" charset="2"/>
              <a:buNone/>
              <a:defRPr/>
            </a:pPr>
            <a:r>
              <a:rPr lang="de-DE" dirty="0"/>
              <a:t>„</a:t>
            </a:r>
            <a:r>
              <a:rPr lang="de-DE" dirty="0" err="1"/>
              <a:t>Plastic</a:t>
            </a:r>
            <a:r>
              <a:rPr lang="de-DE" dirty="0"/>
              <a:t> World“  Plastikverschmutzung weltweit </a:t>
            </a:r>
          </a:p>
          <a:p>
            <a:pPr lvl="2">
              <a:defRPr/>
            </a:pPr>
            <a:r>
              <a:rPr lang="de-DE" dirty="0"/>
              <a:t> Welchen Anteil habe ich selbst?</a:t>
            </a:r>
          </a:p>
          <a:p>
            <a:pPr lvl="2">
              <a:defRPr/>
            </a:pPr>
            <a:r>
              <a:rPr lang="de-DE" dirty="0"/>
              <a:t> Was kann ich tun?</a:t>
            </a:r>
          </a:p>
          <a:p>
            <a:pPr lvl="2">
              <a:defRPr/>
            </a:pPr>
            <a:r>
              <a:rPr lang="de-DE" dirty="0"/>
              <a:t> Mein Platz in der Gesellschaft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xmlns="" id="{C4C46F01-09BE-4316-A04D-AB9D6660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Freizeitgestaltung</a:t>
            </a:r>
          </a:p>
        </p:txBody>
      </p:sp>
      <p:sp>
        <p:nvSpPr>
          <p:cNvPr id="27651" name="Inhaltsplatzhalter 3">
            <a:extLst>
              <a:ext uri="{FF2B5EF4-FFF2-40B4-BE49-F238E27FC236}">
                <a16:creationId xmlns:a16="http://schemas.microsoft.com/office/drawing/2014/main" xmlns="" id="{ED65349F-C070-47AA-AD24-F6BA8D26C3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de-DE" altLang="de-DE"/>
              <a:t>Spielzeit mit TT-Platte, Brettspiele</a:t>
            </a:r>
          </a:p>
          <a:p>
            <a:pPr eaLnBrk="1" hangingPunct="1"/>
            <a:r>
              <a:rPr lang="de-DE" altLang="de-DE"/>
              <a:t>Pausenhof, Hartplatz, Sportgelände, Turnhalle</a:t>
            </a:r>
          </a:p>
          <a:p>
            <a:pPr eaLnBrk="1" hangingPunct="1"/>
            <a:r>
              <a:rPr lang="de-DE" altLang="de-DE"/>
              <a:t>Ruhezonen in Ganztagszimmern</a:t>
            </a:r>
          </a:p>
          <a:p>
            <a:pPr eaLnBrk="1" hangingPunct="1"/>
            <a:r>
              <a:rPr lang="de-DE" altLang="de-DE"/>
              <a:t>Musikraum mit verschiedenen Instrumenten</a:t>
            </a:r>
          </a:p>
          <a:p>
            <a:pPr eaLnBrk="1" hangingPunct="1"/>
            <a:r>
              <a:rPr lang="de-DE" altLang="de-DE"/>
              <a:t>Bewegungsraum mit Weichbodenmatten, Kletterwand und Kicker</a:t>
            </a:r>
          </a:p>
          <a:p>
            <a:endParaRPr lang="de-DE" altLang="de-DE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A555196F-08D7-4940-93BA-E037FA2D3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350" y="2636838"/>
            <a:ext cx="7161213" cy="3925887"/>
          </a:xfrm>
        </p:spPr>
        <p:txBody>
          <a:bodyPr>
            <a:normAutofit fontScale="925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de-DE" sz="3200" dirty="0"/>
              <a:t>Fächer ab der 5. Klasse</a:t>
            </a:r>
          </a:p>
          <a:p>
            <a:pPr marL="514350" indent="-514350" eaLnBrk="1" fontAlgn="auto" hangingPunct="1"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de-DE" sz="3200" dirty="0"/>
              <a:t>Das Konzept der Ganztagesklassen in Altomünster</a:t>
            </a:r>
          </a:p>
          <a:p>
            <a:pPr marL="514350" indent="-514350" eaLnBrk="1" fontAlgn="auto" hangingPunct="1"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de-DE" sz="3200" dirty="0"/>
              <a:t>Stundenplangestaltung</a:t>
            </a:r>
          </a:p>
          <a:p>
            <a:pPr marL="514350" indent="-514350" eaLnBrk="1" fontAlgn="auto" hangingPunct="1"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de-DE" sz="3200" dirty="0"/>
              <a:t>Mittagsbetreuung</a:t>
            </a:r>
          </a:p>
          <a:p>
            <a:pPr marL="514350" indent="-514350" eaLnBrk="1" fontAlgn="auto" hangingPunct="1"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de-DE" sz="3200" dirty="0"/>
              <a:t>Arbeitsgemeinschaften/Freizeit</a:t>
            </a:r>
          </a:p>
          <a:p>
            <a:pPr marL="514350" indent="-514350" eaLnBrk="1" fontAlgn="auto" hangingPunct="1"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de-DE" sz="3200" dirty="0"/>
              <a:t>Schülererfahrungen</a:t>
            </a:r>
          </a:p>
          <a:p>
            <a:pPr marL="514350" indent="-514350" eaLnBrk="1" fontAlgn="auto" hangingPunct="1">
              <a:spcAft>
                <a:spcPts val="0"/>
              </a:spcAft>
              <a:buSzPct val="75000"/>
              <a:buFont typeface="+mj-lt"/>
              <a:buAutoNum type="arabicPeriod"/>
              <a:defRPr/>
            </a:pPr>
            <a:r>
              <a:rPr lang="de-DE" sz="3200" dirty="0"/>
              <a:t>Führung durch das Schulhaus</a:t>
            </a:r>
          </a:p>
        </p:txBody>
      </p:sp>
      <p:sp>
        <p:nvSpPr>
          <p:cNvPr id="10243" name="Titel 2">
            <a:extLst>
              <a:ext uri="{FF2B5EF4-FFF2-40B4-BE49-F238E27FC236}">
                <a16:creationId xmlns:a16="http://schemas.microsoft.com/office/drawing/2014/main" xmlns="" id="{B7583296-6038-4DE3-AB39-E6CF18FD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1646238"/>
            <a:ext cx="7620000" cy="990600"/>
          </a:xfrm>
        </p:spPr>
        <p:txBody>
          <a:bodyPr/>
          <a:lstStyle/>
          <a:p>
            <a:pPr eaLnBrk="1" hangingPunct="1"/>
            <a:r>
              <a:rPr lang="de-DE" altLang="de-DE"/>
              <a:t>Ablauf</a:t>
            </a:r>
          </a:p>
        </p:txBody>
      </p:sp>
      <p:pic>
        <p:nvPicPr>
          <p:cNvPr id="10244" name="Grafik 3">
            <a:extLst>
              <a:ext uri="{FF2B5EF4-FFF2-40B4-BE49-F238E27FC236}">
                <a16:creationId xmlns:a16="http://schemas.microsoft.com/office/drawing/2014/main" xmlns="" id="{809A719C-80F7-4EF1-B866-2F4AEC31C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476250"/>
            <a:ext cx="1566862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xmlns="" id="{D0A339D3-8F9F-4632-A799-55977E23E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Wichtige Elemente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xmlns="" id="{87B903AF-AF82-4374-BDEC-3C8485935167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AB97E-0F7D-4B87-B468-AC43FAB26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76AB97E-0F7D-4B87-B468-AC43FAB26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76AB97E-0F7D-4B87-B468-AC43FAB26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0494AE-560A-4089-B3EE-90A8EF920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80494AE-560A-4089-B3EE-90A8EF920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80494AE-560A-4089-B3EE-90A8EF920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FB531E-BC57-4C65-913D-AB831D183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8FB531E-BC57-4C65-913D-AB831D183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8FB531E-BC57-4C65-913D-AB831D183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3DE2BB-15D2-4A7B-B232-8B0B8497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303DE2BB-15D2-4A7B-B232-8B0B8497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03DE2BB-15D2-4A7B-B232-8B0B8497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AC269E-C834-4598-B613-7E9072230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3AC269E-C834-4598-B613-7E9072230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3AC269E-C834-4598-B613-7E9072230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D77FC2-AB4F-47A4-8808-0F2887A6B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BD77FC2-AB4F-47A4-8808-0F2887A6B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BD77FC2-AB4F-47A4-8808-0F2887A6B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6CFB55-6CBF-450A-AF9F-424473073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96CFB55-6CBF-450A-AF9F-424473073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96CFB55-6CBF-450A-AF9F-424473073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7D3B4B-CC59-4173-B3B3-CB7ECAF99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377D3B4B-CC59-4173-B3B3-CB7ECAF99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377D3B4B-CC59-4173-B3B3-CB7ECAF99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xmlns="" id="{2B6592B1-044A-4323-91F5-BB9ED0E1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Mittagessen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3BD4901-FFF9-43A8-9D6A-4CF0A4FE65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484313"/>
            <a:ext cx="8153400" cy="5184775"/>
          </a:xfrm>
        </p:spPr>
        <p:txBody>
          <a:bodyPr/>
          <a:lstStyle/>
          <a:p>
            <a:pPr eaLnBrk="1" hangingPunct="1"/>
            <a:r>
              <a:rPr lang="de-DE" altLang="de-DE"/>
              <a:t>Alle Schüler müssen am Mittagessen teilnehmen!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Drei-Gänge-Menü mit einem Hauptgericht</a:t>
            </a:r>
          </a:p>
          <a:p>
            <a:pPr eaLnBrk="1" hangingPunct="1"/>
            <a:r>
              <a:rPr lang="de-DE" altLang="de-DE"/>
              <a:t>Abrechnung des Mittagessens erfolgt über die Schülerbetreuung per Lastschriftverfahren.</a:t>
            </a:r>
          </a:p>
          <a:p>
            <a:pPr eaLnBrk="1" hangingPunct="1"/>
            <a:r>
              <a:rPr lang="de-DE" altLang="de-DE"/>
              <a:t>Die Beaufsichtigung wird von der Mittagsbetreuung übernommen.</a:t>
            </a:r>
          </a:p>
          <a:p>
            <a:pPr eaLnBrk="1" hangingPunct="1"/>
            <a:r>
              <a:rPr lang="de-DE" altLang="de-DE"/>
              <a:t>Mittagessensausgabe durch zwei zusätzliche externe Hilfen (Küchenkräfte).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xmlns="" id="{A4FF2941-8951-47B2-AE62-234B76FB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Mittagessen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D3A65B7-D825-4463-BF79-F068BB3CEB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de-DE" altLang="de-DE"/>
              <a:t>Die Schülerinnen und Schüler sind beim Tischdecken, Abtragen beteiligt.</a:t>
            </a:r>
          </a:p>
          <a:p>
            <a:pPr eaLnBrk="1" hangingPunct="1"/>
            <a:r>
              <a:rPr lang="de-DE" altLang="de-DE"/>
              <a:t>Anbieter: Firma Isemann (Markt Indersdorf)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Für finanziell schwache Familien gibt es Zuschuss-Möglichkeiten.</a:t>
            </a:r>
          </a:p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/>
          </a:p>
          <a:p>
            <a:pPr eaLnBrk="1" hangingPunct="1"/>
            <a:endParaRPr lang="de-DE" altLang="de-DE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7051122-D3A0-4305-B528-9DF878549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66700"/>
            <a:ext cx="3708400" cy="990600"/>
          </a:xfrm>
        </p:spPr>
        <p:txBody>
          <a:bodyPr/>
          <a:lstStyle/>
          <a:p>
            <a:pPr eaLnBrk="1" hangingPunct="1"/>
            <a:r>
              <a:rPr lang="de-DE" altLang="de-DE"/>
              <a:t>Speiseplan</a:t>
            </a:r>
          </a:p>
        </p:txBody>
      </p:sp>
      <p:sp>
        <p:nvSpPr>
          <p:cNvPr id="31747" name="Inhaltsplatzhalter 2">
            <a:extLst>
              <a:ext uri="{FF2B5EF4-FFF2-40B4-BE49-F238E27FC236}">
                <a16:creationId xmlns:a16="http://schemas.microsoft.com/office/drawing/2014/main" xmlns="" id="{1B270CB2-81C0-4918-BCF8-830B3319F0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/>
          </a:p>
          <a:p>
            <a:pPr eaLnBrk="1" hangingPunct="1"/>
            <a:endParaRPr lang="de-DE" altLang="de-DE"/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/>
          </a:p>
        </p:txBody>
      </p:sp>
      <p:pic>
        <p:nvPicPr>
          <p:cNvPr id="31748" name="Grafik 2">
            <a:extLst>
              <a:ext uri="{FF2B5EF4-FFF2-40B4-BE49-F238E27FC236}">
                <a16:creationId xmlns:a16="http://schemas.microsoft.com/office/drawing/2014/main" xmlns="" id="{5BA45254-1697-44CA-8813-00789C370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8463" r="20695" b="13460"/>
          <a:stretch>
            <a:fillRect/>
          </a:stretch>
        </p:blipFill>
        <p:spPr bwMode="auto">
          <a:xfrm>
            <a:off x="377825" y="1568450"/>
            <a:ext cx="81534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xmlns="" id="{67494D12-F5D8-4B7B-9D6F-3DF57522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Pädagogische 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C0C9B9B-666B-4F36-9DA6-D62DEF3238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/>
              <a:t>Über welche personellen Ressourcen verfügt die Schule?</a:t>
            </a:r>
          </a:p>
          <a:p>
            <a:pPr eaLnBrk="1" hangingPunct="1"/>
            <a:r>
              <a:rPr lang="de-DE" altLang="de-DE"/>
              <a:t>Aktuell sind zwei Sozialpädagoginnen im Haus:</a:t>
            </a:r>
          </a:p>
          <a:p>
            <a:pPr lvl="1" eaLnBrk="1" hangingPunct="1"/>
            <a:r>
              <a:rPr lang="de-DE" altLang="de-DE"/>
              <a:t> beraten Schüler/innen bei kleineren und größeren Problemen in Schule oder Familie</a:t>
            </a:r>
          </a:p>
          <a:p>
            <a:pPr lvl="1" eaLnBrk="1" hangingPunct="1"/>
            <a:r>
              <a:rPr lang="de-DE" altLang="de-DE"/>
              <a:t> führen bei Bedarf Gespräche mit Lehrkräften, Eltern</a:t>
            </a:r>
          </a:p>
          <a:p>
            <a:pPr lvl="1" eaLnBrk="1" hangingPunct="1"/>
            <a:r>
              <a:rPr lang="de-DE" altLang="de-DE"/>
              <a:t> bieten Projekte zu den Themen Sozialkompetenz, Mobbing, sexualisierte Gewalt und Gewaltprävention an, fahren mit ins Schullandheim und bilden neue Streitschlichter/innen aus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de-DE" alt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xmlns="" id="{5393ED8A-D4AC-4142-94CD-60320FAC5F85}"/>
              </a:ext>
            </a:extLst>
          </p:cNvPr>
          <p:cNvSpPr/>
          <p:nvPr/>
        </p:nvSpPr>
        <p:spPr>
          <a:xfrm>
            <a:off x="1619250" y="1773238"/>
            <a:ext cx="4465638" cy="1943100"/>
          </a:xfrm>
          <a:prstGeom prst="wedgeRoundRectCallout">
            <a:avLst>
              <a:gd name="adj1" fmla="val -13403"/>
              <a:gd name="adj2" fmla="val 786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dirty="0"/>
              <a:t>Wir finden die Ganztagesklasse…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xmlns="" id="{BA7D6D16-CB68-4B5A-AA02-2CFAB947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altLang="de-DE"/>
              <a:t>Möchten Sie noch etwas wissen?</a:t>
            </a:r>
          </a:p>
        </p:txBody>
      </p:sp>
      <p:pic>
        <p:nvPicPr>
          <p:cNvPr id="34819" name="Inhaltsplatzhalter 4">
            <a:extLst>
              <a:ext uri="{FF2B5EF4-FFF2-40B4-BE49-F238E27FC236}">
                <a16:creationId xmlns:a16="http://schemas.microsoft.com/office/drawing/2014/main" xmlns="" id="{F153D3DD-D22B-462E-BD85-C65B8245300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6288" y="2112963"/>
            <a:ext cx="5051425" cy="2632075"/>
          </a:xfrm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F609267-3A4C-450D-A0B7-6AFDC7B98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6375" y="1182688"/>
            <a:ext cx="64770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Vielen Dank für ihre Aufmerksamkeit!</a:t>
            </a:r>
          </a:p>
        </p:txBody>
      </p:sp>
      <p:sp>
        <p:nvSpPr>
          <p:cNvPr id="35843" name="Untertitel 2">
            <a:extLst>
              <a:ext uri="{FF2B5EF4-FFF2-40B4-BE49-F238E27FC236}">
                <a16:creationId xmlns:a16="http://schemas.microsoft.com/office/drawing/2014/main" xmlns="" id="{3F42FC6D-563F-4DD6-A4C1-48D0DBE4C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de-DE" altLang="de-DE"/>
          </a:p>
        </p:txBody>
      </p:sp>
      <p:pic>
        <p:nvPicPr>
          <p:cNvPr id="35844" name="Grafik 3">
            <a:extLst>
              <a:ext uri="{FF2B5EF4-FFF2-40B4-BE49-F238E27FC236}">
                <a16:creationId xmlns:a16="http://schemas.microsoft.com/office/drawing/2014/main" xmlns="" id="{590D47CC-8008-409A-967C-E78FFEFA1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011488"/>
            <a:ext cx="197008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2">
            <a:extLst>
              <a:ext uri="{FF2B5EF4-FFF2-40B4-BE49-F238E27FC236}">
                <a16:creationId xmlns:a16="http://schemas.microsoft.com/office/drawing/2014/main" xmlns="" id="{C82AE8EC-C84A-409B-884B-B827B1930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8420" b="4642"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0D42DEEF-DC2F-4325-B2EB-440F8F102B5E}"/>
              </a:ext>
            </a:extLst>
          </p:cNvPr>
          <p:cNvSpPr txBox="1"/>
          <p:nvPr/>
        </p:nvSpPr>
        <p:spPr>
          <a:xfrm>
            <a:off x="6659563" y="3068638"/>
            <a:ext cx="4572000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Die Schule                   von oben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xmlns="" id="{8447A30E-8ED2-43A1-87BE-30E82C4B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Fächer ab der 5. Klasse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CB9586D-18F5-40DE-B808-A2092144CBC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0" y="2438400"/>
            <a:ext cx="4495800" cy="430371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Deutsch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Englisch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Ethik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Evangelische Religionslehre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Katholische Religionslehre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Kunst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Mathematik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Musik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Sport</a:t>
            </a:r>
          </a:p>
          <a:p>
            <a:pPr marL="366713" lvl="1" indent="0">
              <a:buFont typeface="Wingdings 2" panose="05020102010507070707" pitchFamily="18" charset="2"/>
              <a:buNone/>
              <a:defRPr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sp>
        <p:nvSpPr>
          <p:cNvPr id="12292" name="Textplatzhalter 1">
            <a:extLst>
              <a:ext uri="{FF2B5EF4-FFF2-40B4-BE49-F238E27FC236}">
                <a16:creationId xmlns:a16="http://schemas.microsoft.com/office/drawing/2014/main" xmlns="" id="{733C0D14-99CC-4BED-A314-B8D53A6A260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r>
              <a:rPr lang="de-DE" altLang="de-DE"/>
              <a:t>Bekannte Fächer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7E45E58F-A47C-4455-A23C-9D2E5CDB9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/>
          <a:lstStyle/>
          <a:p>
            <a:pPr>
              <a:defRPr/>
            </a:pPr>
            <a:r>
              <a:rPr lang="de-DE" dirty="0"/>
              <a:t>Neue Fächer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xmlns="" id="{1E8D8D6E-F4B9-492D-9E39-CB0F315A3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91000" y="2438400"/>
            <a:ext cx="4495800" cy="394335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Geschichte/Politik/</a:t>
            </a:r>
          </a:p>
          <a:p>
            <a:pPr marL="641350" lvl="2" indent="0">
              <a:buFont typeface="Wingdings 2" pitchFamily="18" charset="2"/>
              <a:buNone/>
              <a:defRPr/>
            </a:pPr>
            <a:r>
              <a:rPr lang="de-DE" sz="2400" dirty="0"/>
              <a:t>Geographie (GPG)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Natur und Technik (NT)</a:t>
            </a:r>
          </a:p>
          <a:p>
            <a:pPr marL="639445" lvl="1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Soziale Kompetenz (SOKO)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Werken und Gestalten (WG)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Wirtschaft und Beruf (</a:t>
            </a:r>
            <a:r>
              <a:rPr lang="de-DE" sz="2400" dirty="0" err="1"/>
              <a:t>WiB</a:t>
            </a:r>
            <a:r>
              <a:rPr lang="de-DE" sz="2400" dirty="0"/>
              <a:t>)</a:t>
            </a:r>
          </a:p>
          <a:p>
            <a:pPr marL="366713" lvl="1" indent="0">
              <a:buFont typeface="Wingdings 2" panose="05020102010507070707" pitchFamily="18" charset="2"/>
              <a:buNone/>
              <a:defRPr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xmlns="" id="{0D53D2E6-B2AF-403E-BCC5-B445566B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de-DE" altLang="de-DE"/>
              <a:t>Die Ganztagsklasse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D744C83-9D8D-42C2-8D85-80E8CBD1813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188" y="1628775"/>
            <a:ext cx="8153400" cy="4495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DE" dirty="0"/>
              <a:t>Klassenleiterprinizp </a:t>
            </a:r>
          </a:p>
          <a:p>
            <a:pPr lvl="1">
              <a:defRPr/>
            </a:pPr>
            <a:r>
              <a:rPr lang="de-DE" dirty="0"/>
              <a:t>Ansprechpartner</a:t>
            </a:r>
          </a:p>
          <a:p>
            <a:pPr lvl="1">
              <a:defRPr/>
            </a:pPr>
            <a:r>
              <a:rPr lang="de-DE" dirty="0"/>
              <a:t>Stärkung des Selbstbewusstseins</a:t>
            </a:r>
          </a:p>
          <a:p>
            <a:pPr lvl="1">
              <a:defRPr/>
            </a:pPr>
            <a:r>
              <a:rPr lang="de-DE" dirty="0"/>
              <a:t>Aufbau von Schlüsselqualifikationen (Individualkompetenz, Methodenkompetenz, Medienkompetenz, soziale Kompetenz, Handlungskompetenz …)</a:t>
            </a:r>
          </a:p>
          <a:p>
            <a:pPr>
              <a:defRPr/>
            </a:pPr>
            <a:r>
              <a:rPr lang="de-DE" dirty="0"/>
              <a:t>Außerschulische Lernorte</a:t>
            </a:r>
          </a:p>
          <a:p>
            <a:pPr>
              <a:defRPr/>
            </a:pPr>
            <a:r>
              <a:rPr lang="de-DE" dirty="0"/>
              <a:t>Angebot von verschiedenen Arbeitsgemeinschaften</a:t>
            </a:r>
          </a:p>
          <a:p>
            <a:pPr>
              <a:defRPr/>
            </a:pPr>
            <a:r>
              <a:rPr lang="de-DE" dirty="0"/>
              <a:t>Mittagessen und Mittagsbetreuung</a:t>
            </a:r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51C0990-8974-447E-BE09-301BEC1D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Allgemeine Informationen</a:t>
            </a:r>
            <a:br>
              <a:rPr lang="de-DE" dirty="0"/>
            </a:br>
            <a:r>
              <a:rPr lang="de-DE" dirty="0"/>
              <a:t>                 Ganztagesschulen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F791E24-F950-491D-A034-65CF1BF148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Gebundene vs. offene Ganztagesangebote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Gebundene Ganztagesschulen werden immer beliebter und weiter ausgebaut.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Gebundene Ganztagesklassen erhalten               12 zusätzliche Lehrerstunden                                    und 6100 € für externes                                      Personal (AG-Leiter)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xmlns="" id="{CFF7D9FB-3CE3-4369-A148-B210E95A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Anmeldung zur Ganztagsklasse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4383590-31C8-4B0B-B2AF-91A191D6CB9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0713" y="2017713"/>
            <a:ext cx="8153400" cy="3960812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Verbindliche Anmeldung für Ganztageszüge bis                            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Alle ohne Antrag besuchen die Regelklasse.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  <a:sym typeface="Wingdings" panose="05000000000000000000" pitchFamily="2" charset="2"/>
              </a:rPr>
              <a:t>Infomaterial und Vertrag bitte mitnehmen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Teilnahme am kostenpflichtigen Mittagessen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Einzugsermächtigung für Mittagessen und Materialgeld</a:t>
            </a:r>
          </a:p>
          <a:p>
            <a:pPr eaLnBrk="1" hangingPunct="1"/>
            <a:endParaRPr lang="de-DE" altLang="de-DE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xmlns="" id="{5481FAB5-4E45-4015-BC79-AFD7FC8A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Anmeldung zur Ganztagsklasse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F1A42A1-FE21-42E7-8E67-A87C14B4756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Ein Wechsel während des Schuljahres ist </a:t>
            </a:r>
            <a:r>
              <a:rPr lang="de-DE" altLang="de-DE" u="sng">
                <a:solidFill>
                  <a:srgbClr val="FF0000"/>
                </a:solidFill>
              </a:rPr>
              <a:t>nicht</a:t>
            </a:r>
            <a:r>
              <a:rPr lang="de-DE" altLang="de-DE">
                <a:solidFill>
                  <a:srgbClr val="FF0000"/>
                </a:solidFill>
              </a:rPr>
              <a:t> möglich.</a:t>
            </a:r>
          </a:p>
          <a:p>
            <a:pPr eaLnBrk="1" hangingPunct="1"/>
            <a:r>
              <a:rPr lang="de-DE" altLang="de-DE"/>
              <a:t>Ca. 23 Schüler pro Klasse, dann gibt es Wartelisten.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xmlns="" id="{B9B161A7-6995-421C-B9C1-88F95356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Formale Vorgaben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550AD9F-33EB-4C5F-AFD1-4FD051E5CF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Schüler verbringen an mindestens 4 Wochentagen  9 Zeitstunden an der Schule.</a:t>
            </a:r>
          </a:p>
          <a:p>
            <a:pPr eaLnBrk="1" hangingPunct="1"/>
            <a:r>
              <a:rPr lang="de-DE" altLang="de-DE"/>
              <a:t>Die vormittäglichen Aktivitäten stehen in einem konzeptionellen Zusammenhang mit den nachmittäglichen Aktivitäten.</a:t>
            </a:r>
          </a:p>
          <a:p>
            <a:pPr eaLnBrk="1" hangingPunct="1"/>
            <a:r>
              <a:rPr lang="de-DE" altLang="de-DE"/>
              <a:t>Die Schule ist für die Gestaltung des gesamten Tagesablaufs verantwortlich.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nus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679</Words>
  <Application>Microsoft Office PowerPoint</Application>
  <PresentationFormat>Bildschirmpräsentation (4:3)</PresentationFormat>
  <Paragraphs>148</Paragraphs>
  <Slides>27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Calibri</vt:lpstr>
      <vt:lpstr>Tw Cen MT</vt:lpstr>
      <vt:lpstr>Wingdings</vt:lpstr>
      <vt:lpstr>Wingdings 2</vt:lpstr>
      <vt:lpstr>Galathea</vt:lpstr>
      <vt:lpstr>   Willkommen zur Informationsveranstaltung zur Ganztagsklasse  in altomünster  Grund- und Mittelschule Altomünster 11. April 2019</vt:lpstr>
      <vt:lpstr>Ablauf</vt:lpstr>
      <vt:lpstr>PowerPoint-Präsentation</vt:lpstr>
      <vt:lpstr>Fächer ab der 5. Klasse</vt:lpstr>
      <vt:lpstr>Die Ganztagsklasse</vt:lpstr>
      <vt:lpstr>Allgemeine Informationen                  Ganztagesschulen</vt:lpstr>
      <vt:lpstr>Anmeldung zur Ganztagsklasse</vt:lpstr>
      <vt:lpstr>Anmeldung zur Ganztagsklasse</vt:lpstr>
      <vt:lpstr>Formale Vorgaben</vt:lpstr>
      <vt:lpstr>Stundenplangestaltung</vt:lpstr>
      <vt:lpstr>Stundenplangestaltung</vt:lpstr>
      <vt:lpstr>Besondere Merkmale</vt:lpstr>
      <vt:lpstr>Besondere Merkmale</vt:lpstr>
      <vt:lpstr>Arbeitsgemeinschaften am Nachmittag</vt:lpstr>
      <vt:lpstr>Weitere Arbeitsgemeinschaften</vt:lpstr>
      <vt:lpstr>Neues Fach: Soziale Kompetenz (SoKo)</vt:lpstr>
      <vt:lpstr>Neues Fach: Soziale Kompetenz (SoKo)</vt:lpstr>
      <vt:lpstr>Neues Fach: Soziale Kompetenz (SoKo)</vt:lpstr>
      <vt:lpstr>Freizeitgestaltung</vt:lpstr>
      <vt:lpstr>Wichtige Elemente</vt:lpstr>
      <vt:lpstr>Mittagessen</vt:lpstr>
      <vt:lpstr>Mittagessen</vt:lpstr>
      <vt:lpstr>Speiseplan</vt:lpstr>
      <vt:lpstr>Pädagogische Arbeit</vt:lpstr>
      <vt:lpstr>PowerPoint-Präsentation</vt:lpstr>
      <vt:lpstr>Möchten Sie noch etwas wissen?</vt:lpstr>
      <vt:lpstr>Vielen Dank für ihre Aufmerksamkeit!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zur Informationsveranstaltung zur gebundenen Ganztagesschule   Spalatin-Mittelschule Spalt 24.Februar 2014</dc:title>
  <dc:creator>Lachner</dc:creator>
  <cp:lastModifiedBy>Nicola Lachner</cp:lastModifiedBy>
  <cp:revision>127</cp:revision>
  <dcterms:created xsi:type="dcterms:W3CDTF">2014-02-22T15:44:49Z</dcterms:created>
  <dcterms:modified xsi:type="dcterms:W3CDTF">2019-05-15T06:30:10Z</dcterms:modified>
</cp:coreProperties>
</file>